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sldIdLst>
    <p:sldId id="258" r:id="rId2"/>
    <p:sldId id="257" r:id="rId3"/>
    <p:sldId id="256" r:id="rId4"/>
    <p:sldId id="261" r:id="rId5"/>
    <p:sldId id="263" r:id="rId6"/>
    <p:sldId id="266" r:id="rId7"/>
    <p:sldId id="270" r:id="rId8"/>
    <p:sldId id="267" r:id="rId9"/>
    <p:sldId id="264" r:id="rId10"/>
    <p:sldId id="268" r:id="rId11"/>
    <p:sldId id="269" r:id="rId12"/>
    <p:sldId id="271" r:id="rId13"/>
    <p:sldId id="272" r:id="rId14"/>
    <p:sldId id="273" r:id="rId15"/>
    <p:sldId id="274" r:id="rId16"/>
    <p:sldId id="275" r:id="rId17"/>
    <p:sldId id="279" r:id="rId18"/>
    <p:sldId id="280" r:id="rId19"/>
    <p:sldId id="281" r:id="rId20"/>
    <p:sldId id="282" r:id="rId21"/>
    <p:sldId id="276" r:id="rId22"/>
    <p:sldId id="277" r:id="rId23"/>
    <p:sldId id="278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91B8B3B-9281-414D-A811-FF91100DCD41}" v="64" dt="2021-03-13T15:04:06.97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26" y="3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ristoper Vasiliades" userId="3dac95704efddf1e" providerId="LiveId" clId="{391B8B3B-9281-414D-A811-FF91100DCD41}"/>
    <pc:docChg chg="undo custSel addSld modSld">
      <pc:chgData name="Christoper Vasiliades" userId="3dac95704efddf1e" providerId="LiveId" clId="{391B8B3B-9281-414D-A811-FF91100DCD41}" dt="2021-03-13T15:04:06.959" v="265" actId="14100"/>
      <pc:docMkLst>
        <pc:docMk/>
      </pc:docMkLst>
      <pc:sldChg chg="addSp delSp modSp new mod">
        <pc:chgData name="Christoper Vasiliades" userId="3dac95704efddf1e" providerId="LiveId" clId="{391B8B3B-9281-414D-A811-FF91100DCD41}" dt="2021-03-13T14:50:33.591" v="35" actId="1076"/>
        <pc:sldMkLst>
          <pc:docMk/>
          <pc:sldMk cId="2011716227" sldId="274"/>
        </pc:sldMkLst>
        <pc:spChg chg="mod">
          <ac:chgData name="Christoper Vasiliades" userId="3dac95704efddf1e" providerId="LiveId" clId="{391B8B3B-9281-414D-A811-FF91100DCD41}" dt="2021-03-13T14:49:58.850" v="17" actId="20577"/>
          <ac:spMkLst>
            <pc:docMk/>
            <pc:sldMk cId="2011716227" sldId="274"/>
            <ac:spMk id="2" creationId="{3B907191-D455-4659-9424-C1B3BF0A791F}"/>
          </ac:spMkLst>
        </pc:spChg>
        <pc:spChg chg="del">
          <ac:chgData name="Christoper Vasiliades" userId="3dac95704efddf1e" providerId="LiveId" clId="{391B8B3B-9281-414D-A811-FF91100DCD41}" dt="2021-03-13T14:50:02.854" v="18" actId="478"/>
          <ac:spMkLst>
            <pc:docMk/>
            <pc:sldMk cId="2011716227" sldId="274"/>
            <ac:spMk id="3" creationId="{65FCC1BC-7575-425E-ACAA-C797B6E8FFB3}"/>
          </ac:spMkLst>
        </pc:spChg>
        <pc:picChg chg="add mod">
          <ac:chgData name="Christoper Vasiliades" userId="3dac95704efddf1e" providerId="LiveId" clId="{391B8B3B-9281-414D-A811-FF91100DCD41}" dt="2021-03-13T14:50:33.591" v="35" actId="1076"/>
          <ac:picMkLst>
            <pc:docMk/>
            <pc:sldMk cId="2011716227" sldId="274"/>
            <ac:picMk id="13314" creationId="{59D898EE-359F-4506-844D-C60E409FEE79}"/>
          </ac:picMkLst>
        </pc:picChg>
      </pc:sldChg>
      <pc:sldChg chg="addSp delSp modSp new mod">
        <pc:chgData name="Christoper Vasiliades" userId="3dac95704efddf1e" providerId="LiveId" clId="{391B8B3B-9281-414D-A811-FF91100DCD41}" dt="2021-03-13T14:51:18.303" v="73" actId="1076"/>
        <pc:sldMkLst>
          <pc:docMk/>
          <pc:sldMk cId="3919809873" sldId="275"/>
        </pc:sldMkLst>
        <pc:spChg chg="mod">
          <ac:chgData name="Christoper Vasiliades" userId="3dac95704efddf1e" providerId="LiveId" clId="{391B8B3B-9281-414D-A811-FF91100DCD41}" dt="2021-03-13T14:50:59.081" v="63" actId="20577"/>
          <ac:spMkLst>
            <pc:docMk/>
            <pc:sldMk cId="3919809873" sldId="275"/>
            <ac:spMk id="2" creationId="{44E19805-D09F-4C4D-AA2D-D1AEA44D0A84}"/>
          </ac:spMkLst>
        </pc:spChg>
        <pc:spChg chg="del">
          <ac:chgData name="Christoper Vasiliades" userId="3dac95704efddf1e" providerId="LiveId" clId="{391B8B3B-9281-414D-A811-FF91100DCD41}" dt="2021-03-13T14:51:01.850" v="64" actId="478"/>
          <ac:spMkLst>
            <pc:docMk/>
            <pc:sldMk cId="3919809873" sldId="275"/>
            <ac:spMk id="3" creationId="{44D1EFFF-0C13-405F-8B07-59DB59BFEAC9}"/>
          </ac:spMkLst>
        </pc:spChg>
        <pc:picChg chg="add mod">
          <ac:chgData name="Christoper Vasiliades" userId="3dac95704efddf1e" providerId="LiveId" clId="{391B8B3B-9281-414D-A811-FF91100DCD41}" dt="2021-03-13T14:51:18.303" v="73" actId="1076"/>
          <ac:picMkLst>
            <pc:docMk/>
            <pc:sldMk cId="3919809873" sldId="275"/>
            <ac:picMk id="14338" creationId="{E1AE7984-7312-44C1-83A0-5CC09194F7FA}"/>
          </ac:picMkLst>
        </pc:picChg>
      </pc:sldChg>
      <pc:sldChg chg="addSp delSp modSp new mod">
        <pc:chgData name="Christoper Vasiliades" userId="3dac95704efddf1e" providerId="LiveId" clId="{391B8B3B-9281-414D-A811-FF91100DCD41}" dt="2021-03-13T14:53:35.761" v="92" actId="1076"/>
        <pc:sldMkLst>
          <pc:docMk/>
          <pc:sldMk cId="2562117256" sldId="276"/>
        </pc:sldMkLst>
        <pc:spChg chg="mod">
          <ac:chgData name="Christoper Vasiliades" userId="3dac95704efddf1e" providerId="LiveId" clId="{391B8B3B-9281-414D-A811-FF91100DCD41}" dt="2021-03-13T14:53:33.489" v="91" actId="20577"/>
          <ac:spMkLst>
            <pc:docMk/>
            <pc:sldMk cId="2562117256" sldId="276"/>
            <ac:spMk id="2" creationId="{278196E0-CE53-4A6F-B10C-3B488534F87B}"/>
          </ac:spMkLst>
        </pc:spChg>
        <pc:spChg chg="del">
          <ac:chgData name="Christoper Vasiliades" userId="3dac95704efddf1e" providerId="LiveId" clId="{391B8B3B-9281-414D-A811-FF91100DCD41}" dt="2021-03-13T14:52:59.464" v="75" actId="478"/>
          <ac:spMkLst>
            <pc:docMk/>
            <pc:sldMk cId="2562117256" sldId="276"/>
            <ac:spMk id="3" creationId="{CFD2077D-00DB-44BD-824D-28EFED05476B}"/>
          </ac:spMkLst>
        </pc:spChg>
        <pc:picChg chg="add del mod">
          <ac:chgData name="Christoper Vasiliades" userId="3dac95704efddf1e" providerId="LiveId" clId="{391B8B3B-9281-414D-A811-FF91100DCD41}" dt="2021-03-13T14:53:23.101" v="79" actId="478"/>
          <ac:picMkLst>
            <pc:docMk/>
            <pc:sldMk cId="2562117256" sldId="276"/>
            <ac:picMk id="5" creationId="{68D04391-F4B8-449E-9669-967FF0622D51}"/>
          </ac:picMkLst>
        </pc:picChg>
        <pc:picChg chg="add mod">
          <ac:chgData name="Christoper Vasiliades" userId="3dac95704efddf1e" providerId="LiveId" clId="{391B8B3B-9281-414D-A811-FF91100DCD41}" dt="2021-03-13T14:53:35.761" v="92" actId="1076"/>
          <ac:picMkLst>
            <pc:docMk/>
            <pc:sldMk cId="2562117256" sldId="276"/>
            <ac:picMk id="15362" creationId="{973E15D4-C565-4EC0-B882-904DA7F9E178}"/>
          </ac:picMkLst>
        </pc:picChg>
      </pc:sldChg>
      <pc:sldChg chg="addSp delSp modSp new mod">
        <pc:chgData name="Christoper Vasiliades" userId="3dac95704efddf1e" providerId="LiveId" clId="{391B8B3B-9281-414D-A811-FF91100DCD41}" dt="2021-03-13T14:54:15.785" v="133" actId="1076"/>
        <pc:sldMkLst>
          <pc:docMk/>
          <pc:sldMk cId="3185128279" sldId="277"/>
        </pc:sldMkLst>
        <pc:spChg chg="mod">
          <ac:chgData name="Christoper Vasiliades" userId="3dac95704efddf1e" providerId="LiveId" clId="{391B8B3B-9281-414D-A811-FF91100DCD41}" dt="2021-03-13T14:54:04.154" v="127" actId="20577"/>
          <ac:spMkLst>
            <pc:docMk/>
            <pc:sldMk cId="3185128279" sldId="277"/>
            <ac:spMk id="2" creationId="{82927FF1-92EE-47CD-B0A9-00AF55FE2CB8}"/>
          </ac:spMkLst>
        </pc:spChg>
        <pc:spChg chg="del">
          <ac:chgData name="Christoper Vasiliades" userId="3dac95704efddf1e" providerId="LiveId" clId="{391B8B3B-9281-414D-A811-FF91100DCD41}" dt="2021-03-13T14:54:07.727" v="128" actId="478"/>
          <ac:spMkLst>
            <pc:docMk/>
            <pc:sldMk cId="3185128279" sldId="277"/>
            <ac:spMk id="3" creationId="{7A3CBE47-6EE5-4C1E-9760-720B335828A7}"/>
          </ac:spMkLst>
        </pc:spChg>
        <pc:picChg chg="add mod">
          <ac:chgData name="Christoper Vasiliades" userId="3dac95704efddf1e" providerId="LiveId" clId="{391B8B3B-9281-414D-A811-FF91100DCD41}" dt="2021-03-13T14:54:15.785" v="133" actId="1076"/>
          <ac:picMkLst>
            <pc:docMk/>
            <pc:sldMk cId="3185128279" sldId="277"/>
            <ac:picMk id="16386" creationId="{AC1EEAA3-D069-4C4B-8F70-598FD601AC4E}"/>
          </ac:picMkLst>
        </pc:picChg>
      </pc:sldChg>
      <pc:sldChg chg="addSp delSp modSp new mod">
        <pc:chgData name="Christoper Vasiliades" userId="3dac95704efddf1e" providerId="LiveId" clId="{391B8B3B-9281-414D-A811-FF91100DCD41}" dt="2021-03-13T14:56:15.672" v="172" actId="114"/>
        <pc:sldMkLst>
          <pc:docMk/>
          <pc:sldMk cId="1281775610" sldId="278"/>
        </pc:sldMkLst>
        <pc:spChg chg="mod">
          <ac:chgData name="Christoper Vasiliades" userId="3dac95704efddf1e" providerId="LiveId" clId="{391B8B3B-9281-414D-A811-FF91100DCD41}" dt="2021-03-13T14:55:44.784" v="157" actId="20577"/>
          <ac:spMkLst>
            <pc:docMk/>
            <pc:sldMk cId="1281775610" sldId="278"/>
            <ac:spMk id="2" creationId="{18338DF3-0CE2-451F-9A90-3F44C4EEFB99}"/>
          </ac:spMkLst>
        </pc:spChg>
        <pc:spChg chg="del">
          <ac:chgData name="Christoper Vasiliades" userId="3dac95704efddf1e" providerId="LiveId" clId="{391B8B3B-9281-414D-A811-FF91100DCD41}" dt="2021-03-13T14:55:00.006" v="135" actId="478"/>
          <ac:spMkLst>
            <pc:docMk/>
            <pc:sldMk cId="1281775610" sldId="278"/>
            <ac:spMk id="3" creationId="{53FA0448-7B23-4E9F-B6EA-8798F5048B40}"/>
          </ac:spMkLst>
        </pc:spChg>
        <pc:spChg chg="add mod">
          <ac:chgData name="Christoper Vasiliades" userId="3dac95704efddf1e" providerId="LiveId" clId="{391B8B3B-9281-414D-A811-FF91100DCD41}" dt="2021-03-13T14:56:15.672" v="172" actId="114"/>
          <ac:spMkLst>
            <pc:docMk/>
            <pc:sldMk cId="1281775610" sldId="278"/>
            <ac:spMk id="6" creationId="{AB4EB6DF-18F5-4066-837F-2F72FAF47E33}"/>
          </ac:spMkLst>
        </pc:spChg>
        <pc:picChg chg="add mod">
          <ac:chgData name="Christoper Vasiliades" userId="3dac95704efddf1e" providerId="LiveId" clId="{391B8B3B-9281-414D-A811-FF91100DCD41}" dt="2021-03-13T14:55:48.811" v="158" actId="1076"/>
          <ac:picMkLst>
            <pc:docMk/>
            <pc:sldMk cId="1281775610" sldId="278"/>
            <ac:picMk id="17410" creationId="{A0CD2354-1756-4625-B983-05C5CA79AEE0}"/>
          </ac:picMkLst>
        </pc:picChg>
      </pc:sldChg>
      <pc:sldChg chg="addSp delSp modSp new mod setBg">
        <pc:chgData name="Christoper Vasiliades" userId="3dac95704efddf1e" providerId="LiveId" clId="{391B8B3B-9281-414D-A811-FF91100DCD41}" dt="2021-03-13T15:00:42.079" v="221" actId="20577"/>
        <pc:sldMkLst>
          <pc:docMk/>
          <pc:sldMk cId="3125499242" sldId="279"/>
        </pc:sldMkLst>
        <pc:spChg chg="mod">
          <ac:chgData name="Christoper Vasiliades" userId="3dac95704efddf1e" providerId="LiveId" clId="{391B8B3B-9281-414D-A811-FF91100DCD41}" dt="2021-03-13T15:00:42.079" v="221" actId="20577"/>
          <ac:spMkLst>
            <pc:docMk/>
            <pc:sldMk cId="3125499242" sldId="279"/>
            <ac:spMk id="2" creationId="{126242CF-A009-4457-9763-4D12E5891F3C}"/>
          </ac:spMkLst>
        </pc:spChg>
        <pc:spChg chg="del">
          <ac:chgData name="Christoper Vasiliades" userId="3dac95704efddf1e" providerId="LiveId" clId="{391B8B3B-9281-414D-A811-FF91100DCD41}" dt="2021-03-13T14:58:16.663" v="174" actId="478"/>
          <ac:spMkLst>
            <pc:docMk/>
            <pc:sldMk cId="3125499242" sldId="279"/>
            <ac:spMk id="3" creationId="{D11F8743-FCDD-461E-BF17-F4001B28E496}"/>
          </ac:spMkLst>
        </pc:spChg>
        <pc:spChg chg="add">
          <ac:chgData name="Christoper Vasiliades" userId="3dac95704efddf1e" providerId="LiveId" clId="{391B8B3B-9281-414D-A811-FF91100DCD41}" dt="2021-03-13T15:00:04.013" v="195" actId="26606"/>
          <ac:spMkLst>
            <pc:docMk/>
            <pc:sldMk cId="3125499242" sldId="279"/>
            <ac:spMk id="71" creationId="{DA381740-063A-41A4-836D-85D14980EEF0}"/>
          </ac:spMkLst>
        </pc:spChg>
        <pc:spChg chg="add">
          <ac:chgData name="Christoper Vasiliades" userId="3dac95704efddf1e" providerId="LiveId" clId="{391B8B3B-9281-414D-A811-FF91100DCD41}" dt="2021-03-13T15:00:04.013" v="195" actId="26606"/>
          <ac:spMkLst>
            <pc:docMk/>
            <pc:sldMk cId="3125499242" sldId="279"/>
            <ac:spMk id="73" creationId="{76906711-0AFB-47DD-A4B6-4E94B38B8C91}"/>
          </ac:spMkLst>
        </pc:spChg>
        <pc:spChg chg="add">
          <ac:chgData name="Christoper Vasiliades" userId="3dac95704efddf1e" providerId="LiveId" clId="{391B8B3B-9281-414D-A811-FF91100DCD41}" dt="2021-03-13T15:00:04.013" v="195" actId="26606"/>
          <ac:spMkLst>
            <pc:docMk/>
            <pc:sldMk cId="3125499242" sldId="279"/>
            <ac:spMk id="75" creationId="{AA91F649-894C-41F6-A21D-3D1AC558E934}"/>
          </ac:spMkLst>
        </pc:spChg>
        <pc:spChg chg="add">
          <ac:chgData name="Christoper Vasiliades" userId="3dac95704efddf1e" providerId="LiveId" clId="{391B8B3B-9281-414D-A811-FF91100DCD41}" dt="2021-03-13T15:00:04.013" v="195" actId="26606"/>
          <ac:spMkLst>
            <pc:docMk/>
            <pc:sldMk cId="3125499242" sldId="279"/>
            <ac:spMk id="77" creationId="{56037404-66BD-46B5-9323-1B531319671A}"/>
          </ac:spMkLst>
        </pc:spChg>
        <pc:picChg chg="add mod">
          <ac:chgData name="Christoper Vasiliades" userId="3dac95704efddf1e" providerId="LiveId" clId="{391B8B3B-9281-414D-A811-FF91100DCD41}" dt="2021-03-13T15:00:07.751" v="197" actId="1076"/>
          <ac:picMkLst>
            <pc:docMk/>
            <pc:sldMk cId="3125499242" sldId="279"/>
            <ac:picMk id="18434" creationId="{F22E4648-EE26-4D9C-9B50-3945D0DB2028}"/>
          </ac:picMkLst>
        </pc:picChg>
      </pc:sldChg>
      <pc:sldChg chg="addSp delSp modSp new mod setBg">
        <pc:chgData name="Christoper Vasiliades" userId="3dac95704efddf1e" providerId="LiveId" clId="{391B8B3B-9281-414D-A811-FF91100DCD41}" dt="2021-03-13T15:01:47.351" v="235" actId="14100"/>
        <pc:sldMkLst>
          <pc:docMk/>
          <pc:sldMk cId="493148917" sldId="280"/>
        </pc:sldMkLst>
        <pc:spChg chg="mod">
          <ac:chgData name="Christoper Vasiliades" userId="3dac95704efddf1e" providerId="LiveId" clId="{391B8B3B-9281-414D-A811-FF91100DCD41}" dt="2021-03-13T15:01:39.628" v="231" actId="20577"/>
          <ac:spMkLst>
            <pc:docMk/>
            <pc:sldMk cId="493148917" sldId="280"/>
            <ac:spMk id="2" creationId="{80AFBF03-1095-40A5-ABCC-ADF3585FF4CA}"/>
          </ac:spMkLst>
        </pc:spChg>
        <pc:spChg chg="del">
          <ac:chgData name="Christoper Vasiliades" userId="3dac95704efddf1e" providerId="LiveId" clId="{391B8B3B-9281-414D-A811-FF91100DCD41}" dt="2021-03-13T15:01:29.113" v="222" actId="478"/>
          <ac:spMkLst>
            <pc:docMk/>
            <pc:sldMk cId="493148917" sldId="280"/>
            <ac:spMk id="3" creationId="{B6D9DDCC-7FD1-4ACF-A973-A643A6228B52}"/>
          </ac:spMkLst>
        </pc:spChg>
        <pc:spChg chg="add">
          <ac:chgData name="Christoper Vasiliades" userId="3dac95704efddf1e" providerId="LiveId" clId="{391B8B3B-9281-414D-A811-FF91100DCD41}" dt="2021-03-13T15:01:36.276" v="224" actId="26606"/>
          <ac:spMkLst>
            <pc:docMk/>
            <pc:sldMk cId="493148917" sldId="280"/>
            <ac:spMk id="71" creationId="{DA381740-063A-41A4-836D-85D14980EEF0}"/>
          </ac:spMkLst>
        </pc:spChg>
        <pc:spChg chg="add">
          <ac:chgData name="Christoper Vasiliades" userId="3dac95704efddf1e" providerId="LiveId" clId="{391B8B3B-9281-414D-A811-FF91100DCD41}" dt="2021-03-13T15:01:36.276" v="224" actId="26606"/>
          <ac:spMkLst>
            <pc:docMk/>
            <pc:sldMk cId="493148917" sldId="280"/>
            <ac:spMk id="73" creationId="{76906711-0AFB-47DD-A4B6-4E94B38B8C91}"/>
          </ac:spMkLst>
        </pc:spChg>
        <pc:spChg chg="add">
          <ac:chgData name="Christoper Vasiliades" userId="3dac95704efddf1e" providerId="LiveId" clId="{391B8B3B-9281-414D-A811-FF91100DCD41}" dt="2021-03-13T15:01:36.276" v="224" actId="26606"/>
          <ac:spMkLst>
            <pc:docMk/>
            <pc:sldMk cId="493148917" sldId="280"/>
            <ac:spMk id="75" creationId="{AA91F649-894C-41F6-A21D-3D1AC558E934}"/>
          </ac:spMkLst>
        </pc:spChg>
        <pc:spChg chg="add">
          <ac:chgData name="Christoper Vasiliades" userId="3dac95704efddf1e" providerId="LiveId" clId="{391B8B3B-9281-414D-A811-FF91100DCD41}" dt="2021-03-13T15:01:36.276" v="224" actId="26606"/>
          <ac:spMkLst>
            <pc:docMk/>
            <pc:sldMk cId="493148917" sldId="280"/>
            <ac:spMk id="77" creationId="{56037404-66BD-46B5-9323-1B531319671A}"/>
          </ac:spMkLst>
        </pc:spChg>
        <pc:picChg chg="add mod">
          <ac:chgData name="Christoper Vasiliades" userId="3dac95704efddf1e" providerId="LiveId" clId="{391B8B3B-9281-414D-A811-FF91100DCD41}" dt="2021-03-13T15:01:47.351" v="235" actId="14100"/>
          <ac:picMkLst>
            <pc:docMk/>
            <pc:sldMk cId="493148917" sldId="280"/>
            <ac:picMk id="19458" creationId="{3948F20A-591B-474E-BDEB-DD10B3B197EB}"/>
          </ac:picMkLst>
        </pc:picChg>
      </pc:sldChg>
      <pc:sldChg chg="addSp delSp modSp new mod setBg">
        <pc:chgData name="Christoper Vasiliades" userId="3dac95704efddf1e" providerId="LiveId" clId="{391B8B3B-9281-414D-A811-FF91100DCD41}" dt="2021-03-13T15:02:29.047" v="252" actId="1076"/>
        <pc:sldMkLst>
          <pc:docMk/>
          <pc:sldMk cId="2113972399" sldId="281"/>
        </pc:sldMkLst>
        <pc:spChg chg="mod">
          <ac:chgData name="Christoper Vasiliades" userId="3dac95704efddf1e" providerId="LiveId" clId="{391B8B3B-9281-414D-A811-FF91100DCD41}" dt="2021-03-13T15:02:16.888" v="246" actId="20577"/>
          <ac:spMkLst>
            <pc:docMk/>
            <pc:sldMk cId="2113972399" sldId="281"/>
            <ac:spMk id="2" creationId="{6857487F-C54F-4C3C-9379-76F253B2F215}"/>
          </ac:spMkLst>
        </pc:spChg>
        <pc:spChg chg="del">
          <ac:chgData name="Christoper Vasiliades" userId="3dac95704efddf1e" providerId="LiveId" clId="{391B8B3B-9281-414D-A811-FF91100DCD41}" dt="2021-03-13T15:02:05.715" v="237" actId="478"/>
          <ac:spMkLst>
            <pc:docMk/>
            <pc:sldMk cId="2113972399" sldId="281"/>
            <ac:spMk id="3" creationId="{31D7188F-E3E7-4EAB-A568-A64DED0E7923}"/>
          </ac:spMkLst>
        </pc:spChg>
        <pc:spChg chg="add">
          <ac:chgData name="Christoper Vasiliades" userId="3dac95704efddf1e" providerId="LiveId" clId="{391B8B3B-9281-414D-A811-FF91100DCD41}" dt="2021-03-13T15:02:09.093" v="239" actId="26606"/>
          <ac:spMkLst>
            <pc:docMk/>
            <pc:sldMk cId="2113972399" sldId="281"/>
            <ac:spMk id="71" creationId="{DA381740-063A-41A4-836D-85D14980EEF0}"/>
          </ac:spMkLst>
        </pc:spChg>
        <pc:spChg chg="add">
          <ac:chgData name="Christoper Vasiliades" userId="3dac95704efddf1e" providerId="LiveId" clId="{391B8B3B-9281-414D-A811-FF91100DCD41}" dt="2021-03-13T15:02:09.093" v="239" actId="26606"/>
          <ac:spMkLst>
            <pc:docMk/>
            <pc:sldMk cId="2113972399" sldId="281"/>
            <ac:spMk id="73" creationId="{76906711-0AFB-47DD-A4B6-4E94B38B8C91}"/>
          </ac:spMkLst>
        </pc:spChg>
        <pc:spChg chg="add">
          <ac:chgData name="Christoper Vasiliades" userId="3dac95704efddf1e" providerId="LiveId" clId="{391B8B3B-9281-414D-A811-FF91100DCD41}" dt="2021-03-13T15:02:09.093" v="239" actId="26606"/>
          <ac:spMkLst>
            <pc:docMk/>
            <pc:sldMk cId="2113972399" sldId="281"/>
            <ac:spMk id="75" creationId="{AA91F649-894C-41F6-A21D-3D1AC558E934}"/>
          </ac:spMkLst>
        </pc:spChg>
        <pc:spChg chg="add">
          <ac:chgData name="Christoper Vasiliades" userId="3dac95704efddf1e" providerId="LiveId" clId="{391B8B3B-9281-414D-A811-FF91100DCD41}" dt="2021-03-13T15:02:09.093" v="239" actId="26606"/>
          <ac:spMkLst>
            <pc:docMk/>
            <pc:sldMk cId="2113972399" sldId="281"/>
            <ac:spMk id="77" creationId="{56037404-66BD-46B5-9323-1B531319671A}"/>
          </ac:spMkLst>
        </pc:spChg>
        <pc:picChg chg="add mod">
          <ac:chgData name="Christoper Vasiliades" userId="3dac95704efddf1e" providerId="LiveId" clId="{391B8B3B-9281-414D-A811-FF91100DCD41}" dt="2021-03-13T15:02:29.047" v="252" actId="1076"/>
          <ac:picMkLst>
            <pc:docMk/>
            <pc:sldMk cId="2113972399" sldId="281"/>
            <ac:picMk id="20482" creationId="{C9F92579-DF72-4A5E-9D14-4059749B769F}"/>
          </ac:picMkLst>
        </pc:picChg>
      </pc:sldChg>
      <pc:sldChg chg="addSp delSp modSp new mod setBg">
        <pc:chgData name="Christoper Vasiliades" userId="3dac95704efddf1e" providerId="LiveId" clId="{391B8B3B-9281-414D-A811-FF91100DCD41}" dt="2021-03-13T15:04:06.959" v="265" actId="14100"/>
        <pc:sldMkLst>
          <pc:docMk/>
          <pc:sldMk cId="2990838644" sldId="282"/>
        </pc:sldMkLst>
        <pc:spChg chg="mod">
          <ac:chgData name="Christoper Vasiliades" userId="3dac95704efddf1e" providerId="LiveId" clId="{391B8B3B-9281-414D-A811-FF91100DCD41}" dt="2021-03-13T15:04:04.002" v="263" actId="20577"/>
          <ac:spMkLst>
            <pc:docMk/>
            <pc:sldMk cId="2990838644" sldId="282"/>
            <ac:spMk id="2" creationId="{72C28F2C-3E31-46F2-8AC5-8F4653BE2738}"/>
          </ac:spMkLst>
        </pc:spChg>
        <pc:spChg chg="del">
          <ac:chgData name="Christoper Vasiliades" userId="3dac95704efddf1e" providerId="LiveId" clId="{391B8B3B-9281-414D-A811-FF91100DCD41}" dt="2021-03-13T15:03:55.842" v="254" actId="478"/>
          <ac:spMkLst>
            <pc:docMk/>
            <pc:sldMk cId="2990838644" sldId="282"/>
            <ac:spMk id="3" creationId="{77D316EB-2C91-478F-A7B1-4288B8F43427}"/>
          </ac:spMkLst>
        </pc:spChg>
        <pc:spChg chg="add">
          <ac:chgData name="Christoper Vasiliades" userId="3dac95704efddf1e" providerId="LiveId" clId="{391B8B3B-9281-414D-A811-FF91100DCD41}" dt="2021-03-13T15:03:59.822" v="256" actId="26606"/>
          <ac:spMkLst>
            <pc:docMk/>
            <pc:sldMk cId="2990838644" sldId="282"/>
            <ac:spMk id="71" creationId="{DA381740-063A-41A4-836D-85D14980EEF0}"/>
          </ac:spMkLst>
        </pc:spChg>
        <pc:spChg chg="add">
          <ac:chgData name="Christoper Vasiliades" userId="3dac95704efddf1e" providerId="LiveId" clId="{391B8B3B-9281-414D-A811-FF91100DCD41}" dt="2021-03-13T15:03:59.822" v="256" actId="26606"/>
          <ac:spMkLst>
            <pc:docMk/>
            <pc:sldMk cId="2990838644" sldId="282"/>
            <ac:spMk id="73" creationId="{76906711-0AFB-47DD-A4B6-4E94B38B8C91}"/>
          </ac:spMkLst>
        </pc:spChg>
        <pc:spChg chg="add">
          <ac:chgData name="Christoper Vasiliades" userId="3dac95704efddf1e" providerId="LiveId" clId="{391B8B3B-9281-414D-A811-FF91100DCD41}" dt="2021-03-13T15:03:59.822" v="256" actId="26606"/>
          <ac:spMkLst>
            <pc:docMk/>
            <pc:sldMk cId="2990838644" sldId="282"/>
            <ac:spMk id="75" creationId="{AA91F649-894C-41F6-A21D-3D1AC558E934}"/>
          </ac:spMkLst>
        </pc:spChg>
        <pc:spChg chg="add">
          <ac:chgData name="Christoper Vasiliades" userId="3dac95704efddf1e" providerId="LiveId" clId="{391B8B3B-9281-414D-A811-FF91100DCD41}" dt="2021-03-13T15:03:59.822" v="256" actId="26606"/>
          <ac:spMkLst>
            <pc:docMk/>
            <pc:sldMk cId="2990838644" sldId="282"/>
            <ac:spMk id="77" creationId="{56037404-66BD-46B5-9323-1B531319671A}"/>
          </ac:spMkLst>
        </pc:spChg>
        <pc:picChg chg="add mod">
          <ac:chgData name="Christoper Vasiliades" userId="3dac95704efddf1e" providerId="LiveId" clId="{391B8B3B-9281-414D-A811-FF91100DCD41}" dt="2021-03-13T15:04:06.959" v="265" actId="14100"/>
          <ac:picMkLst>
            <pc:docMk/>
            <pc:sldMk cId="2990838644" sldId="282"/>
            <ac:picMk id="21506" creationId="{6156FC2A-1C13-4941-ACC7-F162C6B35F14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DA381740-063A-41A4-836D-85D14980EEF0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EF9DF8-704A-44AE-8850-307DDACC93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Autofit/>
          </a:bodyPr>
          <a:lstStyle>
            <a:lvl1pPr algn="l">
              <a:defRPr sz="9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C72E09-06F3-48B9-9B95-DE15EC9801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1CD474-E5E1-4D01-97F6-0C9FC0933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3/13/2021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36BBC7-EB9B-4B36-88E9-DBF65D270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8786C7-DD8D-492F-9A9A-A7B3EBE27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8076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7CF8D-FF51-4FD8-B968-A2C850734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61A953-02EA-491B-A215-AF8420D74D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084D1E-BC98-44E4-8D2C-89CCDC293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3/13/2021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019EB-9C2B-4833-B72A-147694159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F6E764-5688-45F5-94ED-A7357D2F5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2951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0E3CB6-3025-40BF-A04B-A7B0CB4C01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DD5CB3-8B24-48C7-89D3-8DCAD36A45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0BC931-E2BF-4C1D-91AA-89F82F826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3/13/2021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48A135-AEE9-4483-957E-3D143318D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8DEFD4-A052-46B3-B2AE-F3091D8A2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6853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9219E-EE74-4093-94D6-F663E059C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61642-BFBA-48AE-A29C-C2AA7386A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3/13/2021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2029B-6646-4DBF-A302-76A513FC6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6D4DFD-766F-4E45-A00C-2B5E8CE9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 descr="Tag=AccentColor&#10;Flavor=Light&#10;Target=FillAndLine">
            <a:extLst>
              <a:ext uri="{FF2B5EF4-FFF2-40B4-BE49-F238E27FC236}">
                <a16:creationId xmlns:a16="http://schemas.microsoft.com/office/drawing/2014/main" id="{EBDD1931-9E86-4402-9A68-33A2D9EFB198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18994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218C0-6540-400C-BB51-353D5FD5C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rmAutofit/>
          </a:bodyPr>
          <a:lstStyle>
            <a:lvl1pPr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81CD69-43B3-4FF7-AA41-30C36C957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F300D-5CBE-47E9-A193-E23C8314D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3/13/2021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E7DF3F-C51A-4DB1-9FCE-E3E0D8E92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269CF4-FAAB-44EF-A2A5-8352B4AA3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417A8947-4521-4FE1-8E44-27363435CE1B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1672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DE264-531D-49C1-A8AF-2B4C1D218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B9A1B8-2F1B-46AA-858A-CFFF5AF7CE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29384"/>
            <a:ext cx="5181600" cy="42519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6B9631-18C0-43BD-8AF3-9137D6D4C2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29384"/>
            <a:ext cx="5181600" cy="4251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032FCA-14C6-4497-9C27-3F5806244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3/13/2021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1E5057-693B-4E10-958E-0ABE79FEC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0CECB1-0A35-4C10-9D3D-FE4404283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descr="Tag=AccentColor&#10;Flavor=Light&#10;Target=FillAndLine">
            <a:extLst>
              <a:ext uri="{FF2B5EF4-FFF2-40B4-BE49-F238E27FC236}">
                <a16:creationId xmlns:a16="http://schemas.microsoft.com/office/drawing/2014/main" id="{2FAAC677-2D37-4F63-9C4B-711A2988EE0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90727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AE282-8875-4F49-AB21-E1C2BCAEA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712EA2-EF8C-4F18-BECF-AD121F7281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38528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7B59D4-E93F-40C1-A1A2-F1867830C6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926080"/>
            <a:ext cx="5157787" cy="326440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810616-1C77-42AE-8449-D0B64E2B84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38528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74E172-AFE8-48E4-BBB0-CA6D4EC112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926080"/>
            <a:ext cx="5183188" cy="32644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9407CC-270D-4C98-B95C-7AE67D2E1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3/13/2021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4070D5-9B7B-47FC-9F75-F6AD96074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8EAC17-33BE-4265-8C06-644C2D34F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 descr="Tag=AccentColor&#10;Flavor=Light&#10;Target=FillAndLine">
            <a:extLst>
              <a:ext uri="{FF2B5EF4-FFF2-40B4-BE49-F238E27FC236}">
                <a16:creationId xmlns:a16="http://schemas.microsoft.com/office/drawing/2014/main" id="{F634C457-AEBF-47D7-9200-BAD05D138B1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88121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E9AC0-40CD-4451-BF00-5E2FC7B74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3704" y="1728216"/>
            <a:ext cx="7781544" cy="3392424"/>
          </a:xfrm>
        </p:spPr>
        <p:txBody>
          <a:bodyPr>
            <a:normAutofit/>
          </a:bodyPr>
          <a:lstStyle>
            <a:lvl1pPr algn="ctr">
              <a:defRPr sz="7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FD9A32-9C83-452B-BC69-CC6E95D3C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3/13/2021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87B83E-E23E-42DE-876D-F55908A97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1C03A8-D428-4010-B413-13B1E9922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 6" descr="Tag=AccentColor&#10;Flavor=Light&#10;Target=FillAndLine">
            <a:extLst>
              <a:ext uri="{FF2B5EF4-FFF2-40B4-BE49-F238E27FC236}">
                <a16:creationId xmlns:a16="http://schemas.microsoft.com/office/drawing/2014/main" id="{17F03060-85EC-4182-8C18-C6EE0D373E4B}"/>
              </a:ext>
            </a:extLst>
          </p:cNvPr>
          <p:cNvSpPr/>
          <p:nvPr/>
        </p:nvSpPr>
        <p:spPr>
          <a:xfrm>
            <a:off x="3974206" y="5126892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65953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2816A0-77C4-4A3F-87BD-A7321E3C8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3/13/2021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FC3464-F026-4C77-9441-55ECA5054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7D9257-BADE-4D0B-AF0B-D09FE95FA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5123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1C48E-F751-45A2-9010-208B81EDB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501F6-8430-4758-8636-74D68E990E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3520" y="548640"/>
            <a:ext cx="6053328" cy="5431536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79DC39-A29C-494C-98B6-999746C5F3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2237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84C988-A6DB-469A-B8AA-31866F36E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3/13/2021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BC39C3-81EB-4828-9AD3-2F1FAC521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59376C-9810-49A5-BC9A-4E6A0217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B9F96F3A-E64D-4401-B02C-BCD5CAA97CFF}"/>
              </a:ext>
            </a:extLst>
          </p:cNvPr>
          <p:cNvSpPr/>
          <p:nvPr/>
        </p:nvSpPr>
        <p:spPr>
          <a:xfrm rot="5400000">
            <a:off x="2797492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5477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37704-80BD-41B0-8395-41618EC3A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1920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DA4032-EC66-4974-BD30-898B60E4B5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03520" y="548640"/>
            <a:ext cx="6053328" cy="543153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1802D0-5574-4631-BA49-92362F8E40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1920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2C2F5B-DDDD-4E64-94A9-99E46F4B0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3/13/2021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FA8D36-8865-48E7-8249-ED729A5F7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0F98C3-0B62-4361-8408-A01F70807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FE511AB6-FEAF-4549-BA88-0764BD10B63D}"/>
              </a:ext>
            </a:extLst>
          </p:cNvPr>
          <p:cNvSpPr/>
          <p:nvPr/>
        </p:nvSpPr>
        <p:spPr>
          <a:xfrm rot="5400000">
            <a:off x="2798064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4404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72D13B-FFCB-4650-AD3C-CB5037352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CA9470-DF15-46A1-BF0E-8A5367A4B0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3047CB-E94D-482F-BACA-681E96C0EC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345051-2045-45DA-935E-2E3CA1A69ADC}" type="datetimeFigureOut">
              <a:rPr lang="en-US" smtClean="0"/>
              <a:t>3/13/2021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FDA4B5-E797-42FC-8B7A-2294DF24A3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8ED201-6D0E-422C-B4EC-566A3DC298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52106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66" r:id="rId6"/>
    <p:sldLayoutId id="2147483662" r:id="rId7"/>
    <p:sldLayoutId id="2147483663" r:id="rId8"/>
    <p:sldLayoutId id="2147483664" r:id="rId9"/>
    <p:sldLayoutId id="2147483665" r:id="rId10"/>
    <p:sldLayoutId id="2147483667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5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000092-D4C4-4BE1-BCDD-69E0EAD28FD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Group Seven US Obesity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CFE1EB-B3D1-4CC2-A52C-FF7C10763B7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Chris, Richard, Swapna</a:t>
            </a:r>
          </a:p>
        </p:txBody>
      </p:sp>
    </p:spTree>
    <p:extLst>
      <p:ext uri="{BB962C8B-B14F-4D97-AF65-F5344CB8AC3E}">
        <p14:creationId xmlns:p14="http://schemas.microsoft.com/office/powerpoint/2010/main" val="41642114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A7821A-DBAF-4C03-A7C7-8B196BE153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Overweight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83C1EC0E-39DA-4D65-81D3-9B1AFEE23E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970" y="2320990"/>
            <a:ext cx="11055998" cy="3744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24955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B2B1D9-B7DA-48A9-8E4D-ED1A6AA80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Underweight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895327BC-3A96-4D72-B197-02E388D27A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953" y="2255674"/>
            <a:ext cx="10811847" cy="3911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75386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75664-591B-4316-8BBA-AA786A477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Aharoni" panose="02010803020104030203" pitchFamily="2" charset="-79"/>
                <a:cs typeface="Aharoni" panose="02010803020104030203" pitchFamily="2" charset="-79"/>
              </a:rPr>
              <a:t>The despot's heel is on thy shore,</a:t>
            </a:r>
            <a:br>
              <a:rPr lang="en-US" dirty="0"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US" dirty="0">
                <a:latin typeface="Aharoni" panose="02010803020104030203" pitchFamily="2" charset="-79"/>
                <a:cs typeface="Aharoni" panose="02010803020104030203" pitchFamily="2" charset="-79"/>
              </a:rPr>
              <a:t>Maryland!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9C935AFB-14A9-445E-9673-BD6FD7D349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1808" y="2085391"/>
            <a:ext cx="7232780" cy="4240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99953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8187E-1F81-4F76-AB90-F974C44C1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Groups: race</a:t>
            </a: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44E71EF9-6EDB-4208-80CE-BC18F28CB3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9760" y="1950940"/>
            <a:ext cx="6812902" cy="4541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0961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F5CFE4-A109-459D-AEF7-2C0F7FBD5C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Groups: </a:t>
            </a:r>
            <a:r>
              <a:rPr lang="en-US" dirty="0" err="1"/>
              <a:t>INcome</a:t>
            </a:r>
            <a:endParaRPr lang="en-US" dirty="0"/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6653EFFE-62EC-4402-ACB4-0E8EC90482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6411" y="1936102"/>
            <a:ext cx="6822234" cy="4286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62177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907191-D455-4659-9424-C1B3BF0A7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Groups: Education</a:t>
            </a: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59D898EE-359F-4506-844D-C60E409FEE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1097" y="2281335"/>
            <a:ext cx="6691605" cy="3466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17162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E19805-D09F-4C4D-AA2D-D1AEA44D0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Groups: Age</a:t>
            </a: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E1AE7984-7312-44C1-83A0-5CC09194F7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4990" y="2188029"/>
            <a:ext cx="6477002" cy="3708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98098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76906711-0AFB-47DD-A4B6-4E94B38B8C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AA91F649-894C-41F6-A21D-3D1AC558E9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877832"/>
          </a:xfrm>
          <a:custGeom>
            <a:avLst/>
            <a:gdLst>
              <a:gd name="connsiteX0" fmla="*/ 6789701 w 12192000"/>
              <a:gd name="connsiteY0" fmla="*/ 2809623 h 2877832"/>
              <a:gd name="connsiteX1" fmla="*/ 6788702 w 12192000"/>
              <a:gd name="connsiteY1" fmla="*/ 2809701 h 2877832"/>
              <a:gd name="connsiteX2" fmla="*/ 6788476 w 12192000"/>
              <a:gd name="connsiteY2" fmla="*/ 2810235 h 2877832"/>
              <a:gd name="connsiteX3" fmla="*/ 0 w 12192000"/>
              <a:gd name="connsiteY3" fmla="*/ 0 h 2877832"/>
              <a:gd name="connsiteX4" fmla="*/ 12192000 w 12192000"/>
              <a:gd name="connsiteY4" fmla="*/ 0 h 2877832"/>
              <a:gd name="connsiteX5" fmla="*/ 12192000 w 12192000"/>
              <a:gd name="connsiteY5" fmla="*/ 1915388 h 2877832"/>
              <a:gd name="connsiteX6" fmla="*/ 12061096 w 12192000"/>
              <a:gd name="connsiteY6" fmla="*/ 1954428 h 2877832"/>
              <a:gd name="connsiteX7" fmla="*/ 11676800 w 12192000"/>
              <a:gd name="connsiteY7" fmla="*/ 2058003 h 2877832"/>
              <a:gd name="connsiteX8" fmla="*/ 10425355 w 12192000"/>
              <a:gd name="connsiteY8" fmla="*/ 2341542 h 2877832"/>
              <a:gd name="connsiteX9" fmla="*/ 9424022 w 12192000"/>
              <a:gd name="connsiteY9" fmla="*/ 2516704 h 2877832"/>
              <a:gd name="connsiteX10" fmla="*/ 8458419 w 12192000"/>
              <a:gd name="connsiteY10" fmla="*/ 2650405 h 2877832"/>
              <a:gd name="connsiteX11" fmla="*/ 7715970 w 12192000"/>
              <a:gd name="connsiteY11" fmla="*/ 2730352 h 2877832"/>
              <a:gd name="connsiteX12" fmla="*/ 6951716 w 12192000"/>
              <a:gd name="connsiteY12" fmla="*/ 2796132 h 2877832"/>
              <a:gd name="connsiteX13" fmla="*/ 6936303 w 12192000"/>
              <a:gd name="connsiteY13" fmla="*/ 2798203 h 2877832"/>
              <a:gd name="connsiteX14" fmla="*/ 6790448 w 12192000"/>
              <a:gd name="connsiteY14" fmla="*/ 2809564 h 2877832"/>
              <a:gd name="connsiteX15" fmla="*/ 6799941 w 12192000"/>
              <a:gd name="connsiteY15" fmla="*/ 2811384 h 2877832"/>
              <a:gd name="connsiteX16" fmla="*/ 6835432 w 12192000"/>
              <a:gd name="connsiteY16" fmla="*/ 2809677 h 2877832"/>
              <a:gd name="connsiteX17" fmla="*/ 6884003 w 12192000"/>
              <a:gd name="connsiteY17" fmla="*/ 2806699 h 2877832"/>
              <a:gd name="connsiteX18" fmla="*/ 7578771 w 12192000"/>
              <a:gd name="connsiteY18" fmla="*/ 2774172 h 2877832"/>
              <a:gd name="connsiteX19" fmla="*/ 8623845 w 12192000"/>
              <a:gd name="connsiteY19" fmla="*/ 2687275 h 2877832"/>
              <a:gd name="connsiteX20" fmla="*/ 9479970 w 12192000"/>
              <a:gd name="connsiteY20" fmla="*/ 2583369 h 2877832"/>
              <a:gd name="connsiteX21" fmla="*/ 10629308 w 12192000"/>
              <a:gd name="connsiteY21" fmla="*/ 2389212 h 2877832"/>
              <a:gd name="connsiteX22" fmla="*/ 11998498 w 12192000"/>
              <a:gd name="connsiteY22" fmla="*/ 2063218 h 2877832"/>
              <a:gd name="connsiteX23" fmla="*/ 12192000 w 12192000"/>
              <a:gd name="connsiteY23" fmla="*/ 2006219 h 2877832"/>
              <a:gd name="connsiteX24" fmla="*/ 12192000 w 12192000"/>
              <a:gd name="connsiteY24" fmla="*/ 2060956 h 2877832"/>
              <a:gd name="connsiteX25" fmla="*/ 11829257 w 12192000"/>
              <a:gd name="connsiteY25" fmla="*/ 2166255 h 2877832"/>
              <a:gd name="connsiteX26" fmla="*/ 10939183 w 12192000"/>
              <a:gd name="connsiteY26" fmla="*/ 2380770 h 2877832"/>
              <a:gd name="connsiteX27" fmla="*/ 9985530 w 12192000"/>
              <a:gd name="connsiteY27" fmla="*/ 2560775 h 2877832"/>
              <a:gd name="connsiteX28" fmla="*/ 9186882 w 12192000"/>
              <a:gd name="connsiteY28" fmla="*/ 2676722 h 2877832"/>
              <a:gd name="connsiteX29" fmla="*/ 8578198 w 12192000"/>
              <a:gd name="connsiteY29" fmla="*/ 2746241 h 2877832"/>
              <a:gd name="connsiteX30" fmla="*/ 7864358 w 12192000"/>
              <a:gd name="connsiteY30" fmla="*/ 2807692 h 2877832"/>
              <a:gd name="connsiteX31" fmla="*/ 6935502 w 12192000"/>
              <a:gd name="connsiteY31" fmla="*/ 2859086 h 2877832"/>
              <a:gd name="connsiteX32" fmla="*/ 6477750 w 12192000"/>
              <a:gd name="connsiteY32" fmla="*/ 2872989 h 2877832"/>
              <a:gd name="connsiteX33" fmla="*/ 6362294 w 12192000"/>
              <a:gd name="connsiteY33" fmla="*/ 2877832 h 2877832"/>
              <a:gd name="connsiteX34" fmla="*/ 6057129 w 12192000"/>
              <a:gd name="connsiteY34" fmla="*/ 2877832 h 2877832"/>
              <a:gd name="connsiteX35" fmla="*/ 5977784 w 12192000"/>
              <a:gd name="connsiteY35" fmla="*/ 2873238 h 2877832"/>
              <a:gd name="connsiteX36" fmla="*/ 5265087 w 12192000"/>
              <a:gd name="connsiteY36" fmla="*/ 2836989 h 2877832"/>
              <a:gd name="connsiteX37" fmla="*/ 4346277 w 12192000"/>
              <a:gd name="connsiteY37" fmla="*/ 2774919 h 2877832"/>
              <a:gd name="connsiteX38" fmla="*/ 3373045 w 12192000"/>
              <a:gd name="connsiteY38" fmla="*/ 2676350 h 2877832"/>
              <a:gd name="connsiteX39" fmla="*/ 2362173 w 12192000"/>
              <a:gd name="connsiteY39" fmla="*/ 2557423 h 2877832"/>
              <a:gd name="connsiteX40" fmla="*/ 1233178 w 12192000"/>
              <a:gd name="connsiteY40" fmla="*/ 2384247 h 2877832"/>
              <a:gd name="connsiteX41" fmla="*/ 68500 w 12192000"/>
              <a:gd name="connsiteY41" fmla="*/ 2144540 h 2877832"/>
              <a:gd name="connsiteX42" fmla="*/ 0 w 12192000"/>
              <a:gd name="connsiteY42" fmla="*/ 2127185 h 2877832"/>
              <a:gd name="connsiteX43" fmla="*/ 0 w 12192000"/>
              <a:gd name="connsiteY43" fmla="*/ 2070696 h 2877832"/>
              <a:gd name="connsiteX44" fmla="*/ 72441 w 12192000"/>
              <a:gd name="connsiteY44" fmla="*/ 2089473 h 2877832"/>
              <a:gd name="connsiteX45" fmla="*/ 600716 w 12192000"/>
              <a:gd name="connsiteY45" fmla="*/ 2207843 h 2877832"/>
              <a:gd name="connsiteX46" fmla="*/ 1769512 w 12192000"/>
              <a:gd name="connsiteY46" fmla="*/ 2418011 h 2877832"/>
              <a:gd name="connsiteX47" fmla="*/ 2613554 w 12192000"/>
              <a:gd name="connsiteY47" fmla="*/ 2534953 h 2877832"/>
              <a:gd name="connsiteX48" fmla="*/ 2581134 w 12192000"/>
              <a:gd name="connsiteY48" fmla="*/ 2525022 h 2877832"/>
              <a:gd name="connsiteX49" fmla="*/ 1112635 w 12192000"/>
              <a:gd name="connsiteY49" fmla="*/ 2192325 h 2877832"/>
              <a:gd name="connsiteX50" fmla="*/ 420412 w 12192000"/>
              <a:gd name="connsiteY50" fmla="*/ 1992892 h 2877832"/>
              <a:gd name="connsiteX51" fmla="*/ 0 w 12192000"/>
              <a:gd name="connsiteY51" fmla="*/ 1853975 h 2877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000" h="2877832">
                <a:moveTo>
                  <a:pt x="6789701" y="2809623"/>
                </a:moveTo>
                <a:lnTo>
                  <a:pt x="6788702" y="2809701"/>
                </a:lnTo>
                <a:lnTo>
                  <a:pt x="6788476" y="2810235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1915388"/>
                </a:lnTo>
                <a:lnTo>
                  <a:pt x="12061096" y="1954428"/>
                </a:lnTo>
                <a:cubicBezTo>
                  <a:pt x="11933500" y="1990642"/>
                  <a:pt x="11805390" y="2025171"/>
                  <a:pt x="11676800" y="2058003"/>
                </a:cubicBezTo>
                <a:cubicBezTo>
                  <a:pt x="11262789" y="2165510"/>
                  <a:pt x="10845343" y="2259112"/>
                  <a:pt x="10425355" y="2341542"/>
                </a:cubicBezTo>
                <a:cubicBezTo>
                  <a:pt x="10092810" y="2406753"/>
                  <a:pt x="9759033" y="2465150"/>
                  <a:pt x="9424022" y="2516704"/>
                </a:cubicBezTo>
                <a:cubicBezTo>
                  <a:pt x="9102997" y="2566361"/>
                  <a:pt x="8781133" y="2610928"/>
                  <a:pt x="8458419" y="2650405"/>
                </a:cubicBezTo>
                <a:cubicBezTo>
                  <a:pt x="8211360" y="2680571"/>
                  <a:pt x="7963792" y="2706144"/>
                  <a:pt x="7715970" y="2730352"/>
                </a:cubicBezTo>
                <a:lnTo>
                  <a:pt x="6951716" y="2796132"/>
                </a:lnTo>
                <a:lnTo>
                  <a:pt x="6936303" y="2798203"/>
                </a:lnTo>
                <a:lnTo>
                  <a:pt x="6790448" y="2809564"/>
                </a:lnTo>
                <a:lnTo>
                  <a:pt x="6799941" y="2811384"/>
                </a:lnTo>
                <a:cubicBezTo>
                  <a:pt x="6811623" y="2811850"/>
                  <a:pt x="6823734" y="2809677"/>
                  <a:pt x="6835432" y="2809677"/>
                </a:cubicBezTo>
                <a:cubicBezTo>
                  <a:pt x="6851580" y="2809677"/>
                  <a:pt x="6867729" y="2807070"/>
                  <a:pt x="6884003" y="2806699"/>
                </a:cubicBezTo>
                <a:cubicBezTo>
                  <a:pt x="7115805" y="2801237"/>
                  <a:pt x="7347351" y="2789070"/>
                  <a:pt x="7578771" y="2774172"/>
                </a:cubicBezTo>
                <a:cubicBezTo>
                  <a:pt x="7927552" y="2751704"/>
                  <a:pt x="8276080" y="2723525"/>
                  <a:pt x="8623845" y="2687275"/>
                </a:cubicBezTo>
                <a:cubicBezTo>
                  <a:pt x="8909939" y="2657977"/>
                  <a:pt x="9195310" y="2623342"/>
                  <a:pt x="9479970" y="2583369"/>
                </a:cubicBezTo>
                <a:cubicBezTo>
                  <a:pt x="9864901" y="2528995"/>
                  <a:pt x="10248014" y="2464281"/>
                  <a:pt x="10629308" y="2389212"/>
                </a:cubicBezTo>
                <a:cubicBezTo>
                  <a:pt x="11090114" y="2298092"/>
                  <a:pt x="11546975" y="2190586"/>
                  <a:pt x="11998498" y="2063218"/>
                </a:cubicBezTo>
                <a:lnTo>
                  <a:pt x="12192000" y="2006219"/>
                </a:lnTo>
                <a:lnTo>
                  <a:pt x="12192000" y="2060956"/>
                </a:lnTo>
                <a:lnTo>
                  <a:pt x="11829257" y="2166255"/>
                </a:lnTo>
                <a:cubicBezTo>
                  <a:pt x="11534769" y="2245952"/>
                  <a:pt x="11238120" y="2316838"/>
                  <a:pt x="10939183" y="2380770"/>
                </a:cubicBezTo>
                <a:cubicBezTo>
                  <a:pt x="10622824" y="2448552"/>
                  <a:pt x="10304941" y="2508549"/>
                  <a:pt x="9985530" y="2560775"/>
                </a:cubicBezTo>
                <a:cubicBezTo>
                  <a:pt x="9720036" y="2604224"/>
                  <a:pt x="9453814" y="2642869"/>
                  <a:pt x="9186882" y="2676722"/>
                </a:cubicBezTo>
                <a:cubicBezTo>
                  <a:pt x="8984197" y="2702296"/>
                  <a:pt x="8781514" y="2726379"/>
                  <a:pt x="8578198" y="2746241"/>
                </a:cubicBezTo>
                <a:cubicBezTo>
                  <a:pt x="8340547" y="2768961"/>
                  <a:pt x="8102644" y="2790436"/>
                  <a:pt x="7864358" y="2807692"/>
                </a:cubicBezTo>
                <a:cubicBezTo>
                  <a:pt x="7554994" y="2830036"/>
                  <a:pt x="7245502" y="2847914"/>
                  <a:pt x="6935502" y="2859086"/>
                </a:cubicBezTo>
                <a:cubicBezTo>
                  <a:pt x="6782917" y="2864549"/>
                  <a:pt x="6630334" y="2868397"/>
                  <a:pt x="6477750" y="2872989"/>
                </a:cubicBezTo>
                <a:cubicBezTo>
                  <a:pt x="6439195" y="2870905"/>
                  <a:pt x="6400529" y="2872530"/>
                  <a:pt x="6362294" y="2877832"/>
                </a:cubicBezTo>
                <a:lnTo>
                  <a:pt x="6057129" y="2877832"/>
                </a:lnTo>
                <a:lnTo>
                  <a:pt x="5977784" y="2873238"/>
                </a:lnTo>
                <a:cubicBezTo>
                  <a:pt x="5740261" y="2860825"/>
                  <a:pt x="5502739" y="2847046"/>
                  <a:pt x="5265087" y="2836989"/>
                </a:cubicBezTo>
                <a:cubicBezTo>
                  <a:pt x="4958267" y="2824573"/>
                  <a:pt x="4651826" y="2804093"/>
                  <a:pt x="4346277" y="2774919"/>
                </a:cubicBezTo>
                <a:cubicBezTo>
                  <a:pt x="4021654" y="2744007"/>
                  <a:pt x="3697795" y="2709372"/>
                  <a:pt x="3373045" y="2676350"/>
                </a:cubicBezTo>
                <a:cubicBezTo>
                  <a:pt x="3035412" y="2642088"/>
                  <a:pt x="2698456" y="2602449"/>
                  <a:pt x="2362173" y="2557423"/>
                </a:cubicBezTo>
                <a:cubicBezTo>
                  <a:pt x="1984692" y="2507270"/>
                  <a:pt x="1608364" y="2449544"/>
                  <a:pt x="1233178" y="2384247"/>
                </a:cubicBezTo>
                <a:cubicBezTo>
                  <a:pt x="842181" y="2315534"/>
                  <a:pt x="453758" y="2237046"/>
                  <a:pt x="68500" y="2144540"/>
                </a:cubicBezTo>
                <a:lnTo>
                  <a:pt x="0" y="2127185"/>
                </a:lnTo>
                <a:lnTo>
                  <a:pt x="0" y="2070696"/>
                </a:lnTo>
                <a:lnTo>
                  <a:pt x="72441" y="2089473"/>
                </a:lnTo>
                <a:cubicBezTo>
                  <a:pt x="247961" y="2131651"/>
                  <a:pt x="424164" y="2170911"/>
                  <a:pt x="600716" y="2207843"/>
                </a:cubicBezTo>
                <a:cubicBezTo>
                  <a:pt x="988279" y="2288657"/>
                  <a:pt x="1378133" y="2357555"/>
                  <a:pt x="1769512" y="2418011"/>
                </a:cubicBezTo>
                <a:cubicBezTo>
                  <a:pt x="2052426" y="2461587"/>
                  <a:pt x="2335725" y="2501684"/>
                  <a:pt x="2613554" y="2534953"/>
                </a:cubicBezTo>
                <a:cubicBezTo>
                  <a:pt x="2605544" y="2537560"/>
                  <a:pt x="2594611" y="2527504"/>
                  <a:pt x="2581134" y="2525022"/>
                </a:cubicBezTo>
                <a:cubicBezTo>
                  <a:pt x="2087178" y="2433070"/>
                  <a:pt x="1597684" y="2322177"/>
                  <a:pt x="1112635" y="2192325"/>
                </a:cubicBezTo>
                <a:cubicBezTo>
                  <a:pt x="880453" y="2130254"/>
                  <a:pt x="649713" y="2063776"/>
                  <a:pt x="420412" y="1992892"/>
                </a:cubicBezTo>
                <a:lnTo>
                  <a:pt x="0" y="1853975"/>
                </a:lnTo>
                <a:close/>
              </a:path>
            </a:pathLst>
          </a:custGeom>
          <a:solidFill>
            <a:srgbClr val="4B4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6242CF-A009-4457-9763-4D12E5891F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390525"/>
            <a:ext cx="10909640" cy="151030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dirty="0">
                <a:solidFill>
                  <a:srgbClr val="FFFFFF"/>
                </a:solidFill>
              </a:rPr>
              <a:t>Age Groups By State: Over 65</a:t>
            </a:r>
          </a:p>
        </p:txBody>
      </p:sp>
      <p:sp>
        <p:nvSpPr>
          <p:cNvPr id="77" name="Rectangle 7">
            <a:extLst>
              <a:ext uri="{FF2B5EF4-FFF2-40B4-BE49-F238E27FC236}">
                <a16:creationId xmlns:a16="http://schemas.microsoft.com/office/drawing/2014/main" id="{56037404-66BD-46B5-9323-1B53131967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1753266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563791 w 4243589"/>
              <a:gd name="connsiteY1" fmla="*/ 0 h 18288"/>
              <a:gd name="connsiteX2" fmla="*/ 1042710 w 4243589"/>
              <a:gd name="connsiteY2" fmla="*/ 0 h 18288"/>
              <a:gd name="connsiteX3" fmla="*/ 1564066 w 4243589"/>
              <a:gd name="connsiteY3" fmla="*/ 0 h 18288"/>
              <a:gd name="connsiteX4" fmla="*/ 2212729 w 4243589"/>
              <a:gd name="connsiteY4" fmla="*/ 0 h 18288"/>
              <a:gd name="connsiteX5" fmla="*/ 2776520 w 4243589"/>
              <a:gd name="connsiteY5" fmla="*/ 0 h 18288"/>
              <a:gd name="connsiteX6" fmla="*/ 3297875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637362 w 4243589"/>
              <a:gd name="connsiteY9" fmla="*/ 18288 h 18288"/>
              <a:gd name="connsiteX10" fmla="*/ 3116007 w 4243589"/>
              <a:gd name="connsiteY10" fmla="*/ 18288 h 18288"/>
              <a:gd name="connsiteX11" fmla="*/ 2424908 w 4243589"/>
              <a:gd name="connsiteY11" fmla="*/ 18288 h 18288"/>
              <a:gd name="connsiteX12" fmla="*/ 1861117 w 4243589"/>
              <a:gd name="connsiteY12" fmla="*/ 18288 h 18288"/>
              <a:gd name="connsiteX13" fmla="*/ 1382198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3987" y="7429"/>
                  <a:pt x="4243569" y="10822"/>
                  <a:pt x="4243589" y="18288"/>
                </a:cubicBezTo>
                <a:cubicBezTo>
                  <a:pt x="4112949" y="-2855"/>
                  <a:pt x="3928037" y="1831"/>
                  <a:pt x="3637362" y="18288"/>
                </a:cubicBezTo>
                <a:cubicBezTo>
                  <a:pt x="3346687" y="34745"/>
                  <a:pt x="3254446" y="26669"/>
                  <a:pt x="3116007" y="18288"/>
                </a:cubicBezTo>
                <a:cubicBezTo>
                  <a:pt x="2977569" y="9907"/>
                  <a:pt x="2620228" y="28873"/>
                  <a:pt x="2424908" y="18288"/>
                </a:cubicBezTo>
                <a:cubicBezTo>
                  <a:pt x="2229588" y="7703"/>
                  <a:pt x="2088287" y="-3854"/>
                  <a:pt x="1861117" y="18288"/>
                </a:cubicBezTo>
                <a:cubicBezTo>
                  <a:pt x="1633947" y="40430"/>
                  <a:pt x="1502447" y="-871"/>
                  <a:pt x="1382198" y="18288"/>
                </a:cubicBezTo>
                <a:cubicBezTo>
                  <a:pt x="1261949" y="37447"/>
                  <a:pt x="1045440" y="28353"/>
                  <a:pt x="733535" y="18288"/>
                </a:cubicBezTo>
                <a:cubicBezTo>
                  <a:pt x="421630" y="8223"/>
                  <a:pt x="341257" y="-18359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2703" y="5429"/>
                  <a:pt x="4244410" y="14046"/>
                  <a:pt x="4243589" y="18288"/>
                </a:cubicBezTo>
                <a:cubicBezTo>
                  <a:pt x="4130424" y="-1240"/>
                  <a:pt x="3932803" y="42249"/>
                  <a:pt x="3722234" y="18288"/>
                </a:cubicBezTo>
                <a:cubicBezTo>
                  <a:pt x="3511665" y="-5673"/>
                  <a:pt x="3269903" y="45994"/>
                  <a:pt x="3116007" y="18288"/>
                </a:cubicBezTo>
                <a:cubicBezTo>
                  <a:pt x="2962111" y="-9418"/>
                  <a:pt x="2744280" y="23224"/>
                  <a:pt x="2509780" y="18288"/>
                </a:cubicBezTo>
                <a:cubicBezTo>
                  <a:pt x="2275280" y="13352"/>
                  <a:pt x="2066059" y="43664"/>
                  <a:pt x="1945989" y="18288"/>
                </a:cubicBezTo>
                <a:cubicBezTo>
                  <a:pt x="1825919" y="-7088"/>
                  <a:pt x="1407329" y="12616"/>
                  <a:pt x="1254890" y="18288"/>
                </a:cubicBezTo>
                <a:cubicBezTo>
                  <a:pt x="1102451" y="23960"/>
                  <a:pt x="837950" y="31673"/>
                  <a:pt x="563791" y="18288"/>
                </a:cubicBezTo>
                <a:cubicBezTo>
                  <a:pt x="289632" y="4903"/>
                  <a:pt x="132768" y="710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38100" cap="rnd">
            <a:solidFill>
              <a:srgbClr val="FFFFFF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434" name="Picture 2">
            <a:extLst>
              <a:ext uri="{FF2B5EF4-FFF2-40B4-BE49-F238E27FC236}">
                <a16:creationId xmlns:a16="http://schemas.microsoft.com/office/drawing/2014/main" id="{F22E4648-EE26-4D9C-9B50-3945D0DB20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34402" y="3172835"/>
            <a:ext cx="10118598" cy="3294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54992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76906711-0AFB-47DD-A4B6-4E94B38B8C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AA91F649-894C-41F6-A21D-3D1AC558E9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877832"/>
          </a:xfrm>
          <a:custGeom>
            <a:avLst/>
            <a:gdLst>
              <a:gd name="connsiteX0" fmla="*/ 6789701 w 12192000"/>
              <a:gd name="connsiteY0" fmla="*/ 2809623 h 2877832"/>
              <a:gd name="connsiteX1" fmla="*/ 6788702 w 12192000"/>
              <a:gd name="connsiteY1" fmla="*/ 2809701 h 2877832"/>
              <a:gd name="connsiteX2" fmla="*/ 6788476 w 12192000"/>
              <a:gd name="connsiteY2" fmla="*/ 2810235 h 2877832"/>
              <a:gd name="connsiteX3" fmla="*/ 0 w 12192000"/>
              <a:gd name="connsiteY3" fmla="*/ 0 h 2877832"/>
              <a:gd name="connsiteX4" fmla="*/ 12192000 w 12192000"/>
              <a:gd name="connsiteY4" fmla="*/ 0 h 2877832"/>
              <a:gd name="connsiteX5" fmla="*/ 12192000 w 12192000"/>
              <a:gd name="connsiteY5" fmla="*/ 1915388 h 2877832"/>
              <a:gd name="connsiteX6" fmla="*/ 12061096 w 12192000"/>
              <a:gd name="connsiteY6" fmla="*/ 1954428 h 2877832"/>
              <a:gd name="connsiteX7" fmla="*/ 11676800 w 12192000"/>
              <a:gd name="connsiteY7" fmla="*/ 2058003 h 2877832"/>
              <a:gd name="connsiteX8" fmla="*/ 10425355 w 12192000"/>
              <a:gd name="connsiteY8" fmla="*/ 2341542 h 2877832"/>
              <a:gd name="connsiteX9" fmla="*/ 9424022 w 12192000"/>
              <a:gd name="connsiteY9" fmla="*/ 2516704 h 2877832"/>
              <a:gd name="connsiteX10" fmla="*/ 8458419 w 12192000"/>
              <a:gd name="connsiteY10" fmla="*/ 2650405 h 2877832"/>
              <a:gd name="connsiteX11" fmla="*/ 7715970 w 12192000"/>
              <a:gd name="connsiteY11" fmla="*/ 2730352 h 2877832"/>
              <a:gd name="connsiteX12" fmla="*/ 6951716 w 12192000"/>
              <a:gd name="connsiteY12" fmla="*/ 2796132 h 2877832"/>
              <a:gd name="connsiteX13" fmla="*/ 6936303 w 12192000"/>
              <a:gd name="connsiteY13" fmla="*/ 2798203 h 2877832"/>
              <a:gd name="connsiteX14" fmla="*/ 6790448 w 12192000"/>
              <a:gd name="connsiteY14" fmla="*/ 2809564 h 2877832"/>
              <a:gd name="connsiteX15" fmla="*/ 6799941 w 12192000"/>
              <a:gd name="connsiteY15" fmla="*/ 2811384 h 2877832"/>
              <a:gd name="connsiteX16" fmla="*/ 6835432 w 12192000"/>
              <a:gd name="connsiteY16" fmla="*/ 2809677 h 2877832"/>
              <a:gd name="connsiteX17" fmla="*/ 6884003 w 12192000"/>
              <a:gd name="connsiteY17" fmla="*/ 2806699 h 2877832"/>
              <a:gd name="connsiteX18" fmla="*/ 7578771 w 12192000"/>
              <a:gd name="connsiteY18" fmla="*/ 2774172 h 2877832"/>
              <a:gd name="connsiteX19" fmla="*/ 8623845 w 12192000"/>
              <a:gd name="connsiteY19" fmla="*/ 2687275 h 2877832"/>
              <a:gd name="connsiteX20" fmla="*/ 9479970 w 12192000"/>
              <a:gd name="connsiteY20" fmla="*/ 2583369 h 2877832"/>
              <a:gd name="connsiteX21" fmla="*/ 10629308 w 12192000"/>
              <a:gd name="connsiteY21" fmla="*/ 2389212 h 2877832"/>
              <a:gd name="connsiteX22" fmla="*/ 11998498 w 12192000"/>
              <a:gd name="connsiteY22" fmla="*/ 2063218 h 2877832"/>
              <a:gd name="connsiteX23" fmla="*/ 12192000 w 12192000"/>
              <a:gd name="connsiteY23" fmla="*/ 2006219 h 2877832"/>
              <a:gd name="connsiteX24" fmla="*/ 12192000 w 12192000"/>
              <a:gd name="connsiteY24" fmla="*/ 2060956 h 2877832"/>
              <a:gd name="connsiteX25" fmla="*/ 11829257 w 12192000"/>
              <a:gd name="connsiteY25" fmla="*/ 2166255 h 2877832"/>
              <a:gd name="connsiteX26" fmla="*/ 10939183 w 12192000"/>
              <a:gd name="connsiteY26" fmla="*/ 2380770 h 2877832"/>
              <a:gd name="connsiteX27" fmla="*/ 9985530 w 12192000"/>
              <a:gd name="connsiteY27" fmla="*/ 2560775 h 2877832"/>
              <a:gd name="connsiteX28" fmla="*/ 9186882 w 12192000"/>
              <a:gd name="connsiteY28" fmla="*/ 2676722 h 2877832"/>
              <a:gd name="connsiteX29" fmla="*/ 8578198 w 12192000"/>
              <a:gd name="connsiteY29" fmla="*/ 2746241 h 2877832"/>
              <a:gd name="connsiteX30" fmla="*/ 7864358 w 12192000"/>
              <a:gd name="connsiteY30" fmla="*/ 2807692 h 2877832"/>
              <a:gd name="connsiteX31" fmla="*/ 6935502 w 12192000"/>
              <a:gd name="connsiteY31" fmla="*/ 2859086 h 2877832"/>
              <a:gd name="connsiteX32" fmla="*/ 6477750 w 12192000"/>
              <a:gd name="connsiteY32" fmla="*/ 2872989 h 2877832"/>
              <a:gd name="connsiteX33" fmla="*/ 6362294 w 12192000"/>
              <a:gd name="connsiteY33" fmla="*/ 2877832 h 2877832"/>
              <a:gd name="connsiteX34" fmla="*/ 6057129 w 12192000"/>
              <a:gd name="connsiteY34" fmla="*/ 2877832 h 2877832"/>
              <a:gd name="connsiteX35" fmla="*/ 5977784 w 12192000"/>
              <a:gd name="connsiteY35" fmla="*/ 2873238 h 2877832"/>
              <a:gd name="connsiteX36" fmla="*/ 5265087 w 12192000"/>
              <a:gd name="connsiteY36" fmla="*/ 2836989 h 2877832"/>
              <a:gd name="connsiteX37" fmla="*/ 4346277 w 12192000"/>
              <a:gd name="connsiteY37" fmla="*/ 2774919 h 2877832"/>
              <a:gd name="connsiteX38" fmla="*/ 3373045 w 12192000"/>
              <a:gd name="connsiteY38" fmla="*/ 2676350 h 2877832"/>
              <a:gd name="connsiteX39" fmla="*/ 2362173 w 12192000"/>
              <a:gd name="connsiteY39" fmla="*/ 2557423 h 2877832"/>
              <a:gd name="connsiteX40" fmla="*/ 1233178 w 12192000"/>
              <a:gd name="connsiteY40" fmla="*/ 2384247 h 2877832"/>
              <a:gd name="connsiteX41" fmla="*/ 68500 w 12192000"/>
              <a:gd name="connsiteY41" fmla="*/ 2144540 h 2877832"/>
              <a:gd name="connsiteX42" fmla="*/ 0 w 12192000"/>
              <a:gd name="connsiteY42" fmla="*/ 2127185 h 2877832"/>
              <a:gd name="connsiteX43" fmla="*/ 0 w 12192000"/>
              <a:gd name="connsiteY43" fmla="*/ 2070696 h 2877832"/>
              <a:gd name="connsiteX44" fmla="*/ 72441 w 12192000"/>
              <a:gd name="connsiteY44" fmla="*/ 2089473 h 2877832"/>
              <a:gd name="connsiteX45" fmla="*/ 600716 w 12192000"/>
              <a:gd name="connsiteY45" fmla="*/ 2207843 h 2877832"/>
              <a:gd name="connsiteX46" fmla="*/ 1769512 w 12192000"/>
              <a:gd name="connsiteY46" fmla="*/ 2418011 h 2877832"/>
              <a:gd name="connsiteX47" fmla="*/ 2613554 w 12192000"/>
              <a:gd name="connsiteY47" fmla="*/ 2534953 h 2877832"/>
              <a:gd name="connsiteX48" fmla="*/ 2581134 w 12192000"/>
              <a:gd name="connsiteY48" fmla="*/ 2525022 h 2877832"/>
              <a:gd name="connsiteX49" fmla="*/ 1112635 w 12192000"/>
              <a:gd name="connsiteY49" fmla="*/ 2192325 h 2877832"/>
              <a:gd name="connsiteX50" fmla="*/ 420412 w 12192000"/>
              <a:gd name="connsiteY50" fmla="*/ 1992892 h 2877832"/>
              <a:gd name="connsiteX51" fmla="*/ 0 w 12192000"/>
              <a:gd name="connsiteY51" fmla="*/ 1853975 h 2877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000" h="2877832">
                <a:moveTo>
                  <a:pt x="6789701" y="2809623"/>
                </a:moveTo>
                <a:lnTo>
                  <a:pt x="6788702" y="2809701"/>
                </a:lnTo>
                <a:lnTo>
                  <a:pt x="6788476" y="2810235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1915388"/>
                </a:lnTo>
                <a:lnTo>
                  <a:pt x="12061096" y="1954428"/>
                </a:lnTo>
                <a:cubicBezTo>
                  <a:pt x="11933500" y="1990642"/>
                  <a:pt x="11805390" y="2025171"/>
                  <a:pt x="11676800" y="2058003"/>
                </a:cubicBezTo>
                <a:cubicBezTo>
                  <a:pt x="11262789" y="2165510"/>
                  <a:pt x="10845343" y="2259112"/>
                  <a:pt x="10425355" y="2341542"/>
                </a:cubicBezTo>
                <a:cubicBezTo>
                  <a:pt x="10092810" y="2406753"/>
                  <a:pt x="9759033" y="2465150"/>
                  <a:pt x="9424022" y="2516704"/>
                </a:cubicBezTo>
                <a:cubicBezTo>
                  <a:pt x="9102997" y="2566361"/>
                  <a:pt x="8781133" y="2610928"/>
                  <a:pt x="8458419" y="2650405"/>
                </a:cubicBezTo>
                <a:cubicBezTo>
                  <a:pt x="8211360" y="2680571"/>
                  <a:pt x="7963792" y="2706144"/>
                  <a:pt x="7715970" y="2730352"/>
                </a:cubicBezTo>
                <a:lnTo>
                  <a:pt x="6951716" y="2796132"/>
                </a:lnTo>
                <a:lnTo>
                  <a:pt x="6936303" y="2798203"/>
                </a:lnTo>
                <a:lnTo>
                  <a:pt x="6790448" y="2809564"/>
                </a:lnTo>
                <a:lnTo>
                  <a:pt x="6799941" y="2811384"/>
                </a:lnTo>
                <a:cubicBezTo>
                  <a:pt x="6811623" y="2811850"/>
                  <a:pt x="6823734" y="2809677"/>
                  <a:pt x="6835432" y="2809677"/>
                </a:cubicBezTo>
                <a:cubicBezTo>
                  <a:pt x="6851580" y="2809677"/>
                  <a:pt x="6867729" y="2807070"/>
                  <a:pt x="6884003" y="2806699"/>
                </a:cubicBezTo>
                <a:cubicBezTo>
                  <a:pt x="7115805" y="2801237"/>
                  <a:pt x="7347351" y="2789070"/>
                  <a:pt x="7578771" y="2774172"/>
                </a:cubicBezTo>
                <a:cubicBezTo>
                  <a:pt x="7927552" y="2751704"/>
                  <a:pt x="8276080" y="2723525"/>
                  <a:pt x="8623845" y="2687275"/>
                </a:cubicBezTo>
                <a:cubicBezTo>
                  <a:pt x="8909939" y="2657977"/>
                  <a:pt x="9195310" y="2623342"/>
                  <a:pt x="9479970" y="2583369"/>
                </a:cubicBezTo>
                <a:cubicBezTo>
                  <a:pt x="9864901" y="2528995"/>
                  <a:pt x="10248014" y="2464281"/>
                  <a:pt x="10629308" y="2389212"/>
                </a:cubicBezTo>
                <a:cubicBezTo>
                  <a:pt x="11090114" y="2298092"/>
                  <a:pt x="11546975" y="2190586"/>
                  <a:pt x="11998498" y="2063218"/>
                </a:cubicBezTo>
                <a:lnTo>
                  <a:pt x="12192000" y="2006219"/>
                </a:lnTo>
                <a:lnTo>
                  <a:pt x="12192000" y="2060956"/>
                </a:lnTo>
                <a:lnTo>
                  <a:pt x="11829257" y="2166255"/>
                </a:lnTo>
                <a:cubicBezTo>
                  <a:pt x="11534769" y="2245952"/>
                  <a:pt x="11238120" y="2316838"/>
                  <a:pt x="10939183" y="2380770"/>
                </a:cubicBezTo>
                <a:cubicBezTo>
                  <a:pt x="10622824" y="2448552"/>
                  <a:pt x="10304941" y="2508549"/>
                  <a:pt x="9985530" y="2560775"/>
                </a:cubicBezTo>
                <a:cubicBezTo>
                  <a:pt x="9720036" y="2604224"/>
                  <a:pt x="9453814" y="2642869"/>
                  <a:pt x="9186882" y="2676722"/>
                </a:cubicBezTo>
                <a:cubicBezTo>
                  <a:pt x="8984197" y="2702296"/>
                  <a:pt x="8781514" y="2726379"/>
                  <a:pt x="8578198" y="2746241"/>
                </a:cubicBezTo>
                <a:cubicBezTo>
                  <a:pt x="8340547" y="2768961"/>
                  <a:pt x="8102644" y="2790436"/>
                  <a:pt x="7864358" y="2807692"/>
                </a:cubicBezTo>
                <a:cubicBezTo>
                  <a:pt x="7554994" y="2830036"/>
                  <a:pt x="7245502" y="2847914"/>
                  <a:pt x="6935502" y="2859086"/>
                </a:cubicBezTo>
                <a:cubicBezTo>
                  <a:pt x="6782917" y="2864549"/>
                  <a:pt x="6630334" y="2868397"/>
                  <a:pt x="6477750" y="2872989"/>
                </a:cubicBezTo>
                <a:cubicBezTo>
                  <a:pt x="6439195" y="2870905"/>
                  <a:pt x="6400529" y="2872530"/>
                  <a:pt x="6362294" y="2877832"/>
                </a:cubicBezTo>
                <a:lnTo>
                  <a:pt x="6057129" y="2877832"/>
                </a:lnTo>
                <a:lnTo>
                  <a:pt x="5977784" y="2873238"/>
                </a:lnTo>
                <a:cubicBezTo>
                  <a:pt x="5740261" y="2860825"/>
                  <a:pt x="5502739" y="2847046"/>
                  <a:pt x="5265087" y="2836989"/>
                </a:cubicBezTo>
                <a:cubicBezTo>
                  <a:pt x="4958267" y="2824573"/>
                  <a:pt x="4651826" y="2804093"/>
                  <a:pt x="4346277" y="2774919"/>
                </a:cubicBezTo>
                <a:cubicBezTo>
                  <a:pt x="4021654" y="2744007"/>
                  <a:pt x="3697795" y="2709372"/>
                  <a:pt x="3373045" y="2676350"/>
                </a:cubicBezTo>
                <a:cubicBezTo>
                  <a:pt x="3035412" y="2642088"/>
                  <a:pt x="2698456" y="2602449"/>
                  <a:pt x="2362173" y="2557423"/>
                </a:cubicBezTo>
                <a:cubicBezTo>
                  <a:pt x="1984692" y="2507270"/>
                  <a:pt x="1608364" y="2449544"/>
                  <a:pt x="1233178" y="2384247"/>
                </a:cubicBezTo>
                <a:cubicBezTo>
                  <a:pt x="842181" y="2315534"/>
                  <a:pt x="453758" y="2237046"/>
                  <a:pt x="68500" y="2144540"/>
                </a:cubicBezTo>
                <a:lnTo>
                  <a:pt x="0" y="2127185"/>
                </a:lnTo>
                <a:lnTo>
                  <a:pt x="0" y="2070696"/>
                </a:lnTo>
                <a:lnTo>
                  <a:pt x="72441" y="2089473"/>
                </a:lnTo>
                <a:cubicBezTo>
                  <a:pt x="247961" y="2131651"/>
                  <a:pt x="424164" y="2170911"/>
                  <a:pt x="600716" y="2207843"/>
                </a:cubicBezTo>
                <a:cubicBezTo>
                  <a:pt x="988279" y="2288657"/>
                  <a:pt x="1378133" y="2357555"/>
                  <a:pt x="1769512" y="2418011"/>
                </a:cubicBezTo>
                <a:cubicBezTo>
                  <a:pt x="2052426" y="2461587"/>
                  <a:pt x="2335725" y="2501684"/>
                  <a:pt x="2613554" y="2534953"/>
                </a:cubicBezTo>
                <a:cubicBezTo>
                  <a:pt x="2605544" y="2537560"/>
                  <a:pt x="2594611" y="2527504"/>
                  <a:pt x="2581134" y="2525022"/>
                </a:cubicBezTo>
                <a:cubicBezTo>
                  <a:pt x="2087178" y="2433070"/>
                  <a:pt x="1597684" y="2322177"/>
                  <a:pt x="1112635" y="2192325"/>
                </a:cubicBezTo>
                <a:cubicBezTo>
                  <a:pt x="880453" y="2130254"/>
                  <a:pt x="649713" y="2063776"/>
                  <a:pt x="420412" y="1992892"/>
                </a:cubicBezTo>
                <a:lnTo>
                  <a:pt x="0" y="1853975"/>
                </a:lnTo>
                <a:close/>
              </a:path>
            </a:pathLst>
          </a:custGeom>
          <a:solidFill>
            <a:srgbClr val="4B4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AFBF03-1095-40A5-ABCC-ADF3585FF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390525"/>
            <a:ext cx="10909640" cy="151030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dirty="0">
                <a:solidFill>
                  <a:srgbClr val="FFFFFF"/>
                </a:solidFill>
              </a:rPr>
              <a:t>55 - 64</a:t>
            </a:r>
          </a:p>
        </p:txBody>
      </p:sp>
      <p:sp>
        <p:nvSpPr>
          <p:cNvPr id="77" name="Rectangle 7">
            <a:extLst>
              <a:ext uri="{FF2B5EF4-FFF2-40B4-BE49-F238E27FC236}">
                <a16:creationId xmlns:a16="http://schemas.microsoft.com/office/drawing/2014/main" id="{56037404-66BD-46B5-9323-1B53131967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1753266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563791 w 4243589"/>
              <a:gd name="connsiteY1" fmla="*/ 0 h 18288"/>
              <a:gd name="connsiteX2" fmla="*/ 1042710 w 4243589"/>
              <a:gd name="connsiteY2" fmla="*/ 0 h 18288"/>
              <a:gd name="connsiteX3" fmla="*/ 1564066 w 4243589"/>
              <a:gd name="connsiteY3" fmla="*/ 0 h 18288"/>
              <a:gd name="connsiteX4" fmla="*/ 2212729 w 4243589"/>
              <a:gd name="connsiteY4" fmla="*/ 0 h 18288"/>
              <a:gd name="connsiteX5" fmla="*/ 2776520 w 4243589"/>
              <a:gd name="connsiteY5" fmla="*/ 0 h 18288"/>
              <a:gd name="connsiteX6" fmla="*/ 3297875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637362 w 4243589"/>
              <a:gd name="connsiteY9" fmla="*/ 18288 h 18288"/>
              <a:gd name="connsiteX10" fmla="*/ 3116007 w 4243589"/>
              <a:gd name="connsiteY10" fmla="*/ 18288 h 18288"/>
              <a:gd name="connsiteX11" fmla="*/ 2424908 w 4243589"/>
              <a:gd name="connsiteY11" fmla="*/ 18288 h 18288"/>
              <a:gd name="connsiteX12" fmla="*/ 1861117 w 4243589"/>
              <a:gd name="connsiteY12" fmla="*/ 18288 h 18288"/>
              <a:gd name="connsiteX13" fmla="*/ 1382198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3987" y="7429"/>
                  <a:pt x="4243569" y="10822"/>
                  <a:pt x="4243589" y="18288"/>
                </a:cubicBezTo>
                <a:cubicBezTo>
                  <a:pt x="4112949" y="-2855"/>
                  <a:pt x="3928037" y="1831"/>
                  <a:pt x="3637362" y="18288"/>
                </a:cubicBezTo>
                <a:cubicBezTo>
                  <a:pt x="3346687" y="34745"/>
                  <a:pt x="3254446" y="26669"/>
                  <a:pt x="3116007" y="18288"/>
                </a:cubicBezTo>
                <a:cubicBezTo>
                  <a:pt x="2977569" y="9907"/>
                  <a:pt x="2620228" y="28873"/>
                  <a:pt x="2424908" y="18288"/>
                </a:cubicBezTo>
                <a:cubicBezTo>
                  <a:pt x="2229588" y="7703"/>
                  <a:pt x="2088287" y="-3854"/>
                  <a:pt x="1861117" y="18288"/>
                </a:cubicBezTo>
                <a:cubicBezTo>
                  <a:pt x="1633947" y="40430"/>
                  <a:pt x="1502447" y="-871"/>
                  <a:pt x="1382198" y="18288"/>
                </a:cubicBezTo>
                <a:cubicBezTo>
                  <a:pt x="1261949" y="37447"/>
                  <a:pt x="1045440" y="28353"/>
                  <a:pt x="733535" y="18288"/>
                </a:cubicBezTo>
                <a:cubicBezTo>
                  <a:pt x="421630" y="8223"/>
                  <a:pt x="341257" y="-18359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2703" y="5429"/>
                  <a:pt x="4244410" y="14046"/>
                  <a:pt x="4243589" y="18288"/>
                </a:cubicBezTo>
                <a:cubicBezTo>
                  <a:pt x="4130424" y="-1240"/>
                  <a:pt x="3932803" y="42249"/>
                  <a:pt x="3722234" y="18288"/>
                </a:cubicBezTo>
                <a:cubicBezTo>
                  <a:pt x="3511665" y="-5673"/>
                  <a:pt x="3269903" y="45994"/>
                  <a:pt x="3116007" y="18288"/>
                </a:cubicBezTo>
                <a:cubicBezTo>
                  <a:pt x="2962111" y="-9418"/>
                  <a:pt x="2744280" y="23224"/>
                  <a:pt x="2509780" y="18288"/>
                </a:cubicBezTo>
                <a:cubicBezTo>
                  <a:pt x="2275280" y="13352"/>
                  <a:pt x="2066059" y="43664"/>
                  <a:pt x="1945989" y="18288"/>
                </a:cubicBezTo>
                <a:cubicBezTo>
                  <a:pt x="1825919" y="-7088"/>
                  <a:pt x="1407329" y="12616"/>
                  <a:pt x="1254890" y="18288"/>
                </a:cubicBezTo>
                <a:cubicBezTo>
                  <a:pt x="1102451" y="23960"/>
                  <a:pt x="837950" y="31673"/>
                  <a:pt x="563791" y="18288"/>
                </a:cubicBezTo>
                <a:cubicBezTo>
                  <a:pt x="289632" y="4903"/>
                  <a:pt x="132768" y="710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38100" cap="rnd">
            <a:solidFill>
              <a:srgbClr val="FFFFFF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458" name="Picture 2">
            <a:extLst>
              <a:ext uri="{FF2B5EF4-FFF2-40B4-BE49-F238E27FC236}">
                <a16:creationId xmlns:a16="http://schemas.microsoft.com/office/drawing/2014/main" id="{3948F20A-591B-474E-BDEB-DD10B3B197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34402" y="3010253"/>
            <a:ext cx="10118598" cy="3307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31489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76906711-0AFB-47DD-A4B6-4E94B38B8C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AA91F649-894C-41F6-A21D-3D1AC558E9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877832"/>
          </a:xfrm>
          <a:custGeom>
            <a:avLst/>
            <a:gdLst>
              <a:gd name="connsiteX0" fmla="*/ 6789701 w 12192000"/>
              <a:gd name="connsiteY0" fmla="*/ 2809623 h 2877832"/>
              <a:gd name="connsiteX1" fmla="*/ 6788702 w 12192000"/>
              <a:gd name="connsiteY1" fmla="*/ 2809701 h 2877832"/>
              <a:gd name="connsiteX2" fmla="*/ 6788476 w 12192000"/>
              <a:gd name="connsiteY2" fmla="*/ 2810235 h 2877832"/>
              <a:gd name="connsiteX3" fmla="*/ 0 w 12192000"/>
              <a:gd name="connsiteY3" fmla="*/ 0 h 2877832"/>
              <a:gd name="connsiteX4" fmla="*/ 12192000 w 12192000"/>
              <a:gd name="connsiteY4" fmla="*/ 0 h 2877832"/>
              <a:gd name="connsiteX5" fmla="*/ 12192000 w 12192000"/>
              <a:gd name="connsiteY5" fmla="*/ 1915388 h 2877832"/>
              <a:gd name="connsiteX6" fmla="*/ 12061096 w 12192000"/>
              <a:gd name="connsiteY6" fmla="*/ 1954428 h 2877832"/>
              <a:gd name="connsiteX7" fmla="*/ 11676800 w 12192000"/>
              <a:gd name="connsiteY7" fmla="*/ 2058003 h 2877832"/>
              <a:gd name="connsiteX8" fmla="*/ 10425355 w 12192000"/>
              <a:gd name="connsiteY8" fmla="*/ 2341542 h 2877832"/>
              <a:gd name="connsiteX9" fmla="*/ 9424022 w 12192000"/>
              <a:gd name="connsiteY9" fmla="*/ 2516704 h 2877832"/>
              <a:gd name="connsiteX10" fmla="*/ 8458419 w 12192000"/>
              <a:gd name="connsiteY10" fmla="*/ 2650405 h 2877832"/>
              <a:gd name="connsiteX11" fmla="*/ 7715970 w 12192000"/>
              <a:gd name="connsiteY11" fmla="*/ 2730352 h 2877832"/>
              <a:gd name="connsiteX12" fmla="*/ 6951716 w 12192000"/>
              <a:gd name="connsiteY12" fmla="*/ 2796132 h 2877832"/>
              <a:gd name="connsiteX13" fmla="*/ 6936303 w 12192000"/>
              <a:gd name="connsiteY13" fmla="*/ 2798203 h 2877832"/>
              <a:gd name="connsiteX14" fmla="*/ 6790448 w 12192000"/>
              <a:gd name="connsiteY14" fmla="*/ 2809564 h 2877832"/>
              <a:gd name="connsiteX15" fmla="*/ 6799941 w 12192000"/>
              <a:gd name="connsiteY15" fmla="*/ 2811384 h 2877832"/>
              <a:gd name="connsiteX16" fmla="*/ 6835432 w 12192000"/>
              <a:gd name="connsiteY16" fmla="*/ 2809677 h 2877832"/>
              <a:gd name="connsiteX17" fmla="*/ 6884003 w 12192000"/>
              <a:gd name="connsiteY17" fmla="*/ 2806699 h 2877832"/>
              <a:gd name="connsiteX18" fmla="*/ 7578771 w 12192000"/>
              <a:gd name="connsiteY18" fmla="*/ 2774172 h 2877832"/>
              <a:gd name="connsiteX19" fmla="*/ 8623845 w 12192000"/>
              <a:gd name="connsiteY19" fmla="*/ 2687275 h 2877832"/>
              <a:gd name="connsiteX20" fmla="*/ 9479970 w 12192000"/>
              <a:gd name="connsiteY20" fmla="*/ 2583369 h 2877832"/>
              <a:gd name="connsiteX21" fmla="*/ 10629308 w 12192000"/>
              <a:gd name="connsiteY21" fmla="*/ 2389212 h 2877832"/>
              <a:gd name="connsiteX22" fmla="*/ 11998498 w 12192000"/>
              <a:gd name="connsiteY22" fmla="*/ 2063218 h 2877832"/>
              <a:gd name="connsiteX23" fmla="*/ 12192000 w 12192000"/>
              <a:gd name="connsiteY23" fmla="*/ 2006219 h 2877832"/>
              <a:gd name="connsiteX24" fmla="*/ 12192000 w 12192000"/>
              <a:gd name="connsiteY24" fmla="*/ 2060956 h 2877832"/>
              <a:gd name="connsiteX25" fmla="*/ 11829257 w 12192000"/>
              <a:gd name="connsiteY25" fmla="*/ 2166255 h 2877832"/>
              <a:gd name="connsiteX26" fmla="*/ 10939183 w 12192000"/>
              <a:gd name="connsiteY26" fmla="*/ 2380770 h 2877832"/>
              <a:gd name="connsiteX27" fmla="*/ 9985530 w 12192000"/>
              <a:gd name="connsiteY27" fmla="*/ 2560775 h 2877832"/>
              <a:gd name="connsiteX28" fmla="*/ 9186882 w 12192000"/>
              <a:gd name="connsiteY28" fmla="*/ 2676722 h 2877832"/>
              <a:gd name="connsiteX29" fmla="*/ 8578198 w 12192000"/>
              <a:gd name="connsiteY29" fmla="*/ 2746241 h 2877832"/>
              <a:gd name="connsiteX30" fmla="*/ 7864358 w 12192000"/>
              <a:gd name="connsiteY30" fmla="*/ 2807692 h 2877832"/>
              <a:gd name="connsiteX31" fmla="*/ 6935502 w 12192000"/>
              <a:gd name="connsiteY31" fmla="*/ 2859086 h 2877832"/>
              <a:gd name="connsiteX32" fmla="*/ 6477750 w 12192000"/>
              <a:gd name="connsiteY32" fmla="*/ 2872989 h 2877832"/>
              <a:gd name="connsiteX33" fmla="*/ 6362294 w 12192000"/>
              <a:gd name="connsiteY33" fmla="*/ 2877832 h 2877832"/>
              <a:gd name="connsiteX34" fmla="*/ 6057129 w 12192000"/>
              <a:gd name="connsiteY34" fmla="*/ 2877832 h 2877832"/>
              <a:gd name="connsiteX35" fmla="*/ 5977784 w 12192000"/>
              <a:gd name="connsiteY35" fmla="*/ 2873238 h 2877832"/>
              <a:gd name="connsiteX36" fmla="*/ 5265087 w 12192000"/>
              <a:gd name="connsiteY36" fmla="*/ 2836989 h 2877832"/>
              <a:gd name="connsiteX37" fmla="*/ 4346277 w 12192000"/>
              <a:gd name="connsiteY37" fmla="*/ 2774919 h 2877832"/>
              <a:gd name="connsiteX38" fmla="*/ 3373045 w 12192000"/>
              <a:gd name="connsiteY38" fmla="*/ 2676350 h 2877832"/>
              <a:gd name="connsiteX39" fmla="*/ 2362173 w 12192000"/>
              <a:gd name="connsiteY39" fmla="*/ 2557423 h 2877832"/>
              <a:gd name="connsiteX40" fmla="*/ 1233178 w 12192000"/>
              <a:gd name="connsiteY40" fmla="*/ 2384247 h 2877832"/>
              <a:gd name="connsiteX41" fmla="*/ 68500 w 12192000"/>
              <a:gd name="connsiteY41" fmla="*/ 2144540 h 2877832"/>
              <a:gd name="connsiteX42" fmla="*/ 0 w 12192000"/>
              <a:gd name="connsiteY42" fmla="*/ 2127185 h 2877832"/>
              <a:gd name="connsiteX43" fmla="*/ 0 w 12192000"/>
              <a:gd name="connsiteY43" fmla="*/ 2070696 h 2877832"/>
              <a:gd name="connsiteX44" fmla="*/ 72441 w 12192000"/>
              <a:gd name="connsiteY44" fmla="*/ 2089473 h 2877832"/>
              <a:gd name="connsiteX45" fmla="*/ 600716 w 12192000"/>
              <a:gd name="connsiteY45" fmla="*/ 2207843 h 2877832"/>
              <a:gd name="connsiteX46" fmla="*/ 1769512 w 12192000"/>
              <a:gd name="connsiteY46" fmla="*/ 2418011 h 2877832"/>
              <a:gd name="connsiteX47" fmla="*/ 2613554 w 12192000"/>
              <a:gd name="connsiteY47" fmla="*/ 2534953 h 2877832"/>
              <a:gd name="connsiteX48" fmla="*/ 2581134 w 12192000"/>
              <a:gd name="connsiteY48" fmla="*/ 2525022 h 2877832"/>
              <a:gd name="connsiteX49" fmla="*/ 1112635 w 12192000"/>
              <a:gd name="connsiteY49" fmla="*/ 2192325 h 2877832"/>
              <a:gd name="connsiteX50" fmla="*/ 420412 w 12192000"/>
              <a:gd name="connsiteY50" fmla="*/ 1992892 h 2877832"/>
              <a:gd name="connsiteX51" fmla="*/ 0 w 12192000"/>
              <a:gd name="connsiteY51" fmla="*/ 1853975 h 2877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000" h="2877832">
                <a:moveTo>
                  <a:pt x="6789701" y="2809623"/>
                </a:moveTo>
                <a:lnTo>
                  <a:pt x="6788702" y="2809701"/>
                </a:lnTo>
                <a:lnTo>
                  <a:pt x="6788476" y="2810235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1915388"/>
                </a:lnTo>
                <a:lnTo>
                  <a:pt x="12061096" y="1954428"/>
                </a:lnTo>
                <a:cubicBezTo>
                  <a:pt x="11933500" y="1990642"/>
                  <a:pt x="11805390" y="2025171"/>
                  <a:pt x="11676800" y="2058003"/>
                </a:cubicBezTo>
                <a:cubicBezTo>
                  <a:pt x="11262789" y="2165510"/>
                  <a:pt x="10845343" y="2259112"/>
                  <a:pt x="10425355" y="2341542"/>
                </a:cubicBezTo>
                <a:cubicBezTo>
                  <a:pt x="10092810" y="2406753"/>
                  <a:pt x="9759033" y="2465150"/>
                  <a:pt x="9424022" y="2516704"/>
                </a:cubicBezTo>
                <a:cubicBezTo>
                  <a:pt x="9102997" y="2566361"/>
                  <a:pt x="8781133" y="2610928"/>
                  <a:pt x="8458419" y="2650405"/>
                </a:cubicBezTo>
                <a:cubicBezTo>
                  <a:pt x="8211360" y="2680571"/>
                  <a:pt x="7963792" y="2706144"/>
                  <a:pt x="7715970" y="2730352"/>
                </a:cubicBezTo>
                <a:lnTo>
                  <a:pt x="6951716" y="2796132"/>
                </a:lnTo>
                <a:lnTo>
                  <a:pt x="6936303" y="2798203"/>
                </a:lnTo>
                <a:lnTo>
                  <a:pt x="6790448" y="2809564"/>
                </a:lnTo>
                <a:lnTo>
                  <a:pt x="6799941" y="2811384"/>
                </a:lnTo>
                <a:cubicBezTo>
                  <a:pt x="6811623" y="2811850"/>
                  <a:pt x="6823734" y="2809677"/>
                  <a:pt x="6835432" y="2809677"/>
                </a:cubicBezTo>
                <a:cubicBezTo>
                  <a:pt x="6851580" y="2809677"/>
                  <a:pt x="6867729" y="2807070"/>
                  <a:pt x="6884003" y="2806699"/>
                </a:cubicBezTo>
                <a:cubicBezTo>
                  <a:pt x="7115805" y="2801237"/>
                  <a:pt x="7347351" y="2789070"/>
                  <a:pt x="7578771" y="2774172"/>
                </a:cubicBezTo>
                <a:cubicBezTo>
                  <a:pt x="7927552" y="2751704"/>
                  <a:pt x="8276080" y="2723525"/>
                  <a:pt x="8623845" y="2687275"/>
                </a:cubicBezTo>
                <a:cubicBezTo>
                  <a:pt x="8909939" y="2657977"/>
                  <a:pt x="9195310" y="2623342"/>
                  <a:pt x="9479970" y="2583369"/>
                </a:cubicBezTo>
                <a:cubicBezTo>
                  <a:pt x="9864901" y="2528995"/>
                  <a:pt x="10248014" y="2464281"/>
                  <a:pt x="10629308" y="2389212"/>
                </a:cubicBezTo>
                <a:cubicBezTo>
                  <a:pt x="11090114" y="2298092"/>
                  <a:pt x="11546975" y="2190586"/>
                  <a:pt x="11998498" y="2063218"/>
                </a:cubicBezTo>
                <a:lnTo>
                  <a:pt x="12192000" y="2006219"/>
                </a:lnTo>
                <a:lnTo>
                  <a:pt x="12192000" y="2060956"/>
                </a:lnTo>
                <a:lnTo>
                  <a:pt x="11829257" y="2166255"/>
                </a:lnTo>
                <a:cubicBezTo>
                  <a:pt x="11534769" y="2245952"/>
                  <a:pt x="11238120" y="2316838"/>
                  <a:pt x="10939183" y="2380770"/>
                </a:cubicBezTo>
                <a:cubicBezTo>
                  <a:pt x="10622824" y="2448552"/>
                  <a:pt x="10304941" y="2508549"/>
                  <a:pt x="9985530" y="2560775"/>
                </a:cubicBezTo>
                <a:cubicBezTo>
                  <a:pt x="9720036" y="2604224"/>
                  <a:pt x="9453814" y="2642869"/>
                  <a:pt x="9186882" y="2676722"/>
                </a:cubicBezTo>
                <a:cubicBezTo>
                  <a:pt x="8984197" y="2702296"/>
                  <a:pt x="8781514" y="2726379"/>
                  <a:pt x="8578198" y="2746241"/>
                </a:cubicBezTo>
                <a:cubicBezTo>
                  <a:pt x="8340547" y="2768961"/>
                  <a:pt x="8102644" y="2790436"/>
                  <a:pt x="7864358" y="2807692"/>
                </a:cubicBezTo>
                <a:cubicBezTo>
                  <a:pt x="7554994" y="2830036"/>
                  <a:pt x="7245502" y="2847914"/>
                  <a:pt x="6935502" y="2859086"/>
                </a:cubicBezTo>
                <a:cubicBezTo>
                  <a:pt x="6782917" y="2864549"/>
                  <a:pt x="6630334" y="2868397"/>
                  <a:pt x="6477750" y="2872989"/>
                </a:cubicBezTo>
                <a:cubicBezTo>
                  <a:pt x="6439195" y="2870905"/>
                  <a:pt x="6400529" y="2872530"/>
                  <a:pt x="6362294" y="2877832"/>
                </a:cubicBezTo>
                <a:lnTo>
                  <a:pt x="6057129" y="2877832"/>
                </a:lnTo>
                <a:lnTo>
                  <a:pt x="5977784" y="2873238"/>
                </a:lnTo>
                <a:cubicBezTo>
                  <a:pt x="5740261" y="2860825"/>
                  <a:pt x="5502739" y="2847046"/>
                  <a:pt x="5265087" y="2836989"/>
                </a:cubicBezTo>
                <a:cubicBezTo>
                  <a:pt x="4958267" y="2824573"/>
                  <a:pt x="4651826" y="2804093"/>
                  <a:pt x="4346277" y="2774919"/>
                </a:cubicBezTo>
                <a:cubicBezTo>
                  <a:pt x="4021654" y="2744007"/>
                  <a:pt x="3697795" y="2709372"/>
                  <a:pt x="3373045" y="2676350"/>
                </a:cubicBezTo>
                <a:cubicBezTo>
                  <a:pt x="3035412" y="2642088"/>
                  <a:pt x="2698456" y="2602449"/>
                  <a:pt x="2362173" y="2557423"/>
                </a:cubicBezTo>
                <a:cubicBezTo>
                  <a:pt x="1984692" y="2507270"/>
                  <a:pt x="1608364" y="2449544"/>
                  <a:pt x="1233178" y="2384247"/>
                </a:cubicBezTo>
                <a:cubicBezTo>
                  <a:pt x="842181" y="2315534"/>
                  <a:pt x="453758" y="2237046"/>
                  <a:pt x="68500" y="2144540"/>
                </a:cubicBezTo>
                <a:lnTo>
                  <a:pt x="0" y="2127185"/>
                </a:lnTo>
                <a:lnTo>
                  <a:pt x="0" y="2070696"/>
                </a:lnTo>
                <a:lnTo>
                  <a:pt x="72441" y="2089473"/>
                </a:lnTo>
                <a:cubicBezTo>
                  <a:pt x="247961" y="2131651"/>
                  <a:pt x="424164" y="2170911"/>
                  <a:pt x="600716" y="2207843"/>
                </a:cubicBezTo>
                <a:cubicBezTo>
                  <a:pt x="988279" y="2288657"/>
                  <a:pt x="1378133" y="2357555"/>
                  <a:pt x="1769512" y="2418011"/>
                </a:cubicBezTo>
                <a:cubicBezTo>
                  <a:pt x="2052426" y="2461587"/>
                  <a:pt x="2335725" y="2501684"/>
                  <a:pt x="2613554" y="2534953"/>
                </a:cubicBezTo>
                <a:cubicBezTo>
                  <a:pt x="2605544" y="2537560"/>
                  <a:pt x="2594611" y="2527504"/>
                  <a:pt x="2581134" y="2525022"/>
                </a:cubicBezTo>
                <a:cubicBezTo>
                  <a:pt x="2087178" y="2433070"/>
                  <a:pt x="1597684" y="2322177"/>
                  <a:pt x="1112635" y="2192325"/>
                </a:cubicBezTo>
                <a:cubicBezTo>
                  <a:pt x="880453" y="2130254"/>
                  <a:pt x="649713" y="2063776"/>
                  <a:pt x="420412" y="1992892"/>
                </a:cubicBezTo>
                <a:lnTo>
                  <a:pt x="0" y="1853975"/>
                </a:lnTo>
                <a:close/>
              </a:path>
            </a:pathLst>
          </a:custGeom>
          <a:solidFill>
            <a:srgbClr val="4B4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57487F-C54F-4C3C-9379-76F253B2F2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390525"/>
            <a:ext cx="10909640" cy="151030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dirty="0">
                <a:solidFill>
                  <a:srgbClr val="FFFFFF"/>
                </a:solidFill>
              </a:rPr>
              <a:t>45 - 54</a:t>
            </a:r>
          </a:p>
        </p:txBody>
      </p:sp>
      <p:sp>
        <p:nvSpPr>
          <p:cNvPr id="77" name="Rectangle 7">
            <a:extLst>
              <a:ext uri="{FF2B5EF4-FFF2-40B4-BE49-F238E27FC236}">
                <a16:creationId xmlns:a16="http://schemas.microsoft.com/office/drawing/2014/main" id="{56037404-66BD-46B5-9323-1B53131967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1753266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563791 w 4243589"/>
              <a:gd name="connsiteY1" fmla="*/ 0 h 18288"/>
              <a:gd name="connsiteX2" fmla="*/ 1042710 w 4243589"/>
              <a:gd name="connsiteY2" fmla="*/ 0 h 18288"/>
              <a:gd name="connsiteX3" fmla="*/ 1564066 w 4243589"/>
              <a:gd name="connsiteY3" fmla="*/ 0 h 18288"/>
              <a:gd name="connsiteX4" fmla="*/ 2212729 w 4243589"/>
              <a:gd name="connsiteY4" fmla="*/ 0 h 18288"/>
              <a:gd name="connsiteX5" fmla="*/ 2776520 w 4243589"/>
              <a:gd name="connsiteY5" fmla="*/ 0 h 18288"/>
              <a:gd name="connsiteX6" fmla="*/ 3297875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637362 w 4243589"/>
              <a:gd name="connsiteY9" fmla="*/ 18288 h 18288"/>
              <a:gd name="connsiteX10" fmla="*/ 3116007 w 4243589"/>
              <a:gd name="connsiteY10" fmla="*/ 18288 h 18288"/>
              <a:gd name="connsiteX11" fmla="*/ 2424908 w 4243589"/>
              <a:gd name="connsiteY11" fmla="*/ 18288 h 18288"/>
              <a:gd name="connsiteX12" fmla="*/ 1861117 w 4243589"/>
              <a:gd name="connsiteY12" fmla="*/ 18288 h 18288"/>
              <a:gd name="connsiteX13" fmla="*/ 1382198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3987" y="7429"/>
                  <a:pt x="4243569" y="10822"/>
                  <a:pt x="4243589" y="18288"/>
                </a:cubicBezTo>
                <a:cubicBezTo>
                  <a:pt x="4112949" y="-2855"/>
                  <a:pt x="3928037" y="1831"/>
                  <a:pt x="3637362" y="18288"/>
                </a:cubicBezTo>
                <a:cubicBezTo>
                  <a:pt x="3346687" y="34745"/>
                  <a:pt x="3254446" y="26669"/>
                  <a:pt x="3116007" y="18288"/>
                </a:cubicBezTo>
                <a:cubicBezTo>
                  <a:pt x="2977569" y="9907"/>
                  <a:pt x="2620228" y="28873"/>
                  <a:pt x="2424908" y="18288"/>
                </a:cubicBezTo>
                <a:cubicBezTo>
                  <a:pt x="2229588" y="7703"/>
                  <a:pt x="2088287" y="-3854"/>
                  <a:pt x="1861117" y="18288"/>
                </a:cubicBezTo>
                <a:cubicBezTo>
                  <a:pt x="1633947" y="40430"/>
                  <a:pt x="1502447" y="-871"/>
                  <a:pt x="1382198" y="18288"/>
                </a:cubicBezTo>
                <a:cubicBezTo>
                  <a:pt x="1261949" y="37447"/>
                  <a:pt x="1045440" y="28353"/>
                  <a:pt x="733535" y="18288"/>
                </a:cubicBezTo>
                <a:cubicBezTo>
                  <a:pt x="421630" y="8223"/>
                  <a:pt x="341257" y="-18359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2703" y="5429"/>
                  <a:pt x="4244410" y="14046"/>
                  <a:pt x="4243589" y="18288"/>
                </a:cubicBezTo>
                <a:cubicBezTo>
                  <a:pt x="4130424" y="-1240"/>
                  <a:pt x="3932803" y="42249"/>
                  <a:pt x="3722234" y="18288"/>
                </a:cubicBezTo>
                <a:cubicBezTo>
                  <a:pt x="3511665" y="-5673"/>
                  <a:pt x="3269903" y="45994"/>
                  <a:pt x="3116007" y="18288"/>
                </a:cubicBezTo>
                <a:cubicBezTo>
                  <a:pt x="2962111" y="-9418"/>
                  <a:pt x="2744280" y="23224"/>
                  <a:pt x="2509780" y="18288"/>
                </a:cubicBezTo>
                <a:cubicBezTo>
                  <a:pt x="2275280" y="13352"/>
                  <a:pt x="2066059" y="43664"/>
                  <a:pt x="1945989" y="18288"/>
                </a:cubicBezTo>
                <a:cubicBezTo>
                  <a:pt x="1825919" y="-7088"/>
                  <a:pt x="1407329" y="12616"/>
                  <a:pt x="1254890" y="18288"/>
                </a:cubicBezTo>
                <a:cubicBezTo>
                  <a:pt x="1102451" y="23960"/>
                  <a:pt x="837950" y="31673"/>
                  <a:pt x="563791" y="18288"/>
                </a:cubicBezTo>
                <a:cubicBezTo>
                  <a:pt x="289632" y="4903"/>
                  <a:pt x="132768" y="710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38100" cap="rnd">
            <a:solidFill>
              <a:srgbClr val="FFFFFF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482" name="Picture 2">
            <a:extLst>
              <a:ext uri="{FF2B5EF4-FFF2-40B4-BE49-F238E27FC236}">
                <a16:creationId xmlns:a16="http://schemas.microsoft.com/office/drawing/2014/main" id="{C9F92579-DF72-4A5E-9D14-4059749B76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34402" y="2992063"/>
            <a:ext cx="10118598" cy="3544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39723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8F649C-9C04-43B8-A52E-DE618A945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the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84CCDF-4A13-4730-A3AE-2BBA489F41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Open Sans"/>
              </a:rPr>
              <a:t>6 states had an obesity prevalence of 35 percent or higher among non-Hispanic White adults.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Open Sans"/>
              </a:rPr>
              <a:t>15 states had an obesity prevalence of 35 percent or higher among Hispanic adults.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Open Sans"/>
              </a:rPr>
              <a:t>34 states and the District of Columbia had an obesity prevalence of 35 percent or higher among non-Hispanic Black adults.</a:t>
            </a:r>
          </a:p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Merriweather"/>
              </a:rPr>
              <a:t>By Education and Age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Open Sans"/>
              </a:rPr>
              <a:t>Obesity decreased by level of education. Adults without a high school degree or equivalent had the highest self-reported obesity (36.2%), followed by high school graduates (34.3%), adults with some college (32.8%) and college graduates (25.0%).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Open Sans"/>
              </a:rPr>
              <a:t>Young adults were half as likely to have obesity as middle-aged adults. Adults aged 18-24 years had the lowest self-reported obesity (18.9%) compared to adults aged 45-54 years who had the highest prevalence (37.6%).</a:t>
            </a:r>
          </a:p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Merriweather"/>
              </a:rPr>
              <a:t>Across States and Territories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Open Sans"/>
              </a:rPr>
              <a:t>All states and territories had more than 20% of adults with obesity.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Open Sans"/>
              </a:rPr>
              <a:t>20% to less than 25% of adults had obesity in 1 state (Colorado) and the District of Columbia.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Open Sans"/>
              </a:rPr>
              <a:t>25% to less than 30% of adults had obesity in 13 states.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Open Sans"/>
              </a:rPr>
              <a:t>30% to less than 35% of adults had obesity in 23 states, Guam, and Puerto Rico.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Open Sans"/>
              </a:rPr>
              <a:t>35% or more adults had obesity in 12 states (Alabama, Arkansas, Indiana, Kansas, Kentucky, Louisiana, Michigan, Mississippi, Oklahoma, South Carolina, Tennessee, and West Virginia).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Open Sans"/>
              </a:rPr>
              <a:t>The Midwest (33.9%) and South (33.3%) had the highest prevalence of obesity, followed by the Northeast (29.0%), and the West (27.4%).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Open Sans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71809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76906711-0AFB-47DD-A4B6-4E94B38B8C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AA91F649-894C-41F6-A21D-3D1AC558E9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877832"/>
          </a:xfrm>
          <a:custGeom>
            <a:avLst/>
            <a:gdLst>
              <a:gd name="connsiteX0" fmla="*/ 6789701 w 12192000"/>
              <a:gd name="connsiteY0" fmla="*/ 2809623 h 2877832"/>
              <a:gd name="connsiteX1" fmla="*/ 6788702 w 12192000"/>
              <a:gd name="connsiteY1" fmla="*/ 2809701 h 2877832"/>
              <a:gd name="connsiteX2" fmla="*/ 6788476 w 12192000"/>
              <a:gd name="connsiteY2" fmla="*/ 2810235 h 2877832"/>
              <a:gd name="connsiteX3" fmla="*/ 0 w 12192000"/>
              <a:gd name="connsiteY3" fmla="*/ 0 h 2877832"/>
              <a:gd name="connsiteX4" fmla="*/ 12192000 w 12192000"/>
              <a:gd name="connsiteY4" fmla="*/ 0 h 2877832"/>
              <a:gd name="connsiteX5" fmla="*/ 12192000 w 12192000"/>
              <a:gd name="connsiteY5" fmla="*/ 1915388 h 2877832"/>
              <a:gd name="connsiteX6" fmla="*/ 12061096 w 12192000"/>
              <a:gd name="connsiteY6" fmla="*/ 1954428 h 2877832"/>
              <a:gd name="connsiteX7" fmla="*/ 11676800 w 12192000"/>
              <a:gd name="connsiteY7" fmla="*/ 2058003 h 2877832"/>
              <a:gd name="connsiteX8" fmla="*/ 10425355 w 12192000"/>
              <a:gd name="connsiteY8" fmla="*/ 2341542 h 2877832"/>
              <a:gd name="connsiteX9" fmla="*/ 9424022 w 12192000"/>
              <a:gd name="connsiteY9" fmla="*/ 2516704 h 2877832"/>
              <a:gd name="connsiteX10" fmla="*/ 8458419 w 12192000"/>
              <a:gd name="connsiteY10" fmla="*/ 2650405 h 2877832"/>
              <a:gd name="connsiteX11" fmla="*/ 7715970 w 12192000"/>
              <a:gd name="connsiteY11" fmla="*/ 2730352 h 2877832"/>
              <a:gd name="connsiteX12" fmla="*/ 6951716 w 12192000"/>
              <a:gd name="connsiteY12" fmla="*/ 2796132 h 2877832"/>
              <a:gd name="connsiteX13" fmla="*/ 6936303 w 12192000"/>
              <a:gd name="connsiteY13" fmla="*/ 2798203 h 2877832"/>
              <a:gd name="connsiteX14" fmla="*/ 6790448 w 12192000"/>
              <a:gd name="connsiteY14" fmla="*/ 2809564 h 2877832"/>
              <a:gd name="connsiteX15" fmla="*/ 6799941 w 12192000"/>
              <a:gd name="connsiteY15" fmla="*/ 2811384 h 2877832"/>
              <a:gd name="connsiteX16" fmla="*/ 6835432 w 12192000"/>
              <a:gd name="connsiteY16" fmla="*/ 2809677 h 2877832"/>
              <a:gd name="connsiteX17" fmla="*/ 6884003 w 12192000"/>
              <a:gd name="connsiteY17" fmla="*/ 2806699 h 2877832"/>
              <a:gd name="connsiteX18" fmla="*/ 7578771 w 12192000"/>
              <a:gd name="connsiteY18" fmla="*/ 2774172 h 2877832"/>
              <a:gd name="connsiteX19" fmla="*/ 8623845 w 12192000"/>
              <a:gd name="connsiteY19" fmla="*/ 2687275 h 2877832"/>
              <a:gd name="connsiteX20" fmla="*/ 9479970 w 12192000"/>
              <a:gd name="connsiteY20" fmla="*/ 2583369 h 2877832"/>
              <a:gd name="connsiteX21" fmla="*/ 10629308 w 12192000"/>
              <a:gd name="connsiteY21" fmla="*/ 2389212 h 2877832"/>
              <a:gd name="connsiteX22" fmla="*/ 11998498 w 12192000"/>
              <a:gd name="connsiteY22" fmla="*/ 2063218 h 2877832"/>
              <a:gd name="connsiteX23" fmla="*/ 12192000 w 12192000"/>
              <a:gd name="connsiteY23" fmla="*/ 2006219 h 2877832"/>
              <a:gd name="connsiteX24" fmla="*/ 12192000 w 12192000"/>
              <a:gd name="connsiteY24" fmla="*/ 2060956 h 2877832"/>
              <a:gd name="connsiteX25" fmla="*/ 11829257 w 12192000"/>
              <a:gd name="connsiteY25" fmla="*/ 2166255 h 2877832"/>
              <a:gd name="connsiteX26" fmla="*/ 10939183 w 12192000"/>
              <a:gd name="connsiteY26" fmla="*/ 2380770 h 2877832"/>
              <a:gd name="connsiteX27" fmla="*/ 9985530 w 12192000"/>
              <a:gd name="connsiteY27" fmla="*/ 2560775 h 2877832"/>
              <a:gd name="connsiteX28" fmla="*/ 9186882 w 12192000"/>
              <a:gd name="connsiteY28" fmla="*/ 2676722 h 2877832"/>
              <a:gd name="connsiteX29" fmla="*/ 8578198 w 12192000"/>
              <a:gd name="connsiteY29" fmla="*/ 2746241 h 2877832"/>
              <a:gd name="connsiteX30" fmla="*/ 7864358 w 12192000"/>
              <a:gd name="connsiteY30" fmla="*/ 2807692 h 2877832"/>
              <a:gd name="connsiteX31" fmla="*/ 6935502 w 12192000"/>
              <a:gd name="connsiteY31" fmla="*/ 2859086 h 2877832"/>
              <a:gd name="connsiteX32" fmla="*/ 6477750 w 12192000"/>
              <a:gd name="connsiteY32" fmla="*/ 2872989 h 2877832"/>
              <a:gd name="connsiteX33" fmla="*/ 6362294 w 12192000"/>
              <a:gd name="connsiteY33" fmla="*/ 2877832 h 2877832"/>
              <a:gd name="connsiteX34" fmla="*/ 6057129 w 12192000"/>
              <a:gd name="connsiteY34" fmla="*/ 2877832 h 2877832"/>
              <a:gd name="connsiteX35" fmla="*/ 5977784 w 12192000"/>
              <a:gd name="connsiteY35" fmla="*/ 2873238 h 2877832"/>
              <a:gd name="connsiteX36" fmla="*/ 5265087 w 12192000"/>
              <a:gd name="connsiteY36" fmla="*/ 2836989 h 2877832"/>
              <a:gd name="connsiteX37" fmla="*/ 4346277 w 12192000"/>
              <a:gd name="connsiteY37" fmla="*/ 2774919 h 2877832"/>
              <a:gd name="connsiteX38" fmla="*/ 3373045 w 12192000"/>
              <a:gd name="connsiteY38" fmla="*/ 2676350 h 2877832"/>
              <a:gd name="connsiteX39" fmla="*/ 2362173 w 12192000"/>
              <a:gd name="connsiteY39" fmla="*/ 2557423 h 2877832"/>
              <a:gd name="connsiteX40" fmla="*/ 1233178 w 12192000"/>
              <a:gd name="connsiteY40" fmla="*/ 2384247 h 2877832"/>
              <a:gd name="connsiteX41" fmla="*/ 68500 w 12192000"/>
              <a:gd name="connsiteY41" fmla="*/ 2144540 h 2877832"/>
              <a:gd name="connsiteX42" fmla="*/ 0 w 12192000"/>
              <a:gd name="connsiteY42" fmla="*/ 2127185 h 2877832"/>
              <a:gd name="connsiteX43" fmla="*/ 0 w 12192000"/>
              <a:gd name="connsiteY43" fmla="*/ 2070696 h 2877832"/>
              <a:gd name="connsiteX44" fmla="*/ 72441 w 12192000"/>
              <a:gd name="connsiteY44" fmla="*/ 2089473 h 2877832"/>
              <a:gd name="connsiteX45" fmla="*/ 600716 w 12192000"/>
              <a:gd name="connsiteY45" fmla="*/ 2207843 h 2877832"/>
              <a:gd name="connsiteX46" fmla="*/ 1769512 w 12192000"/>
              <a:gd name="connsiteY46" fmla="*/ 2418011 h 2877832"/>
              <a:gd name="connsiteX47" fmla="*/ 2613554 w 12192000"/>
              <a:gd name="connsiteY47" fmla="*/ 2534953 h 2877832"/>
              <a:gd name="connsiteX48" fmla="*/ 2581134 w 12192000"/>
              <a:gd name="connsiteY48" fmla="*/ 2525022 h 2877832"/>
              <a:gd name="connsiteX49" fmla="*/ 1112635 w 12192000"/>
              <a:gd name="connsiteY49" fmla="*/ 2192325 h 2877832"/>
              <a:gd name="connsiteX50" fmla="*/ 420412 w 12192000"/>
              <a:gd name="connsiteY50" fmla="*/ 1992892 h 2877832"/>
              <a:gd name="connsiteX51" fmla="*/ 0 w 12192000"/>
              <a:gd name="connsiteY51" fmla="*/ 1853975 h 2877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000" h="2877832">
                <a:moveTo>
                  <a:pt x="6789701" y="2809623"/>
                </a:moveTo>
                <a:lnTo>
                  <a:pt x="6788702" y="2809701"/>
                </a:lnTo>
                <a:lnTo>
                  <a:pt x="6788476" y="2810235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1915388"/>
                </a:lnTo>
                <a:lnTo>
                  <a:pt x="12061096" y="1954428"/>
                </a:lnTo>
                <a:cubicBezTo>
                  <a:pt x="11933500" y="1990642"/>
                  <a:pt x="11805390" y="2025171"/>
                  <a:pt x="11676800" y="2058003"/>
                </a:cubicBezTo>
                <a:cubicBezTo>
                  <a:pt x="11262789" y="2165510"/>
                  <a:pt x="10845343" y="2259112"/>
                  <a:pt x="10425355" y="2341542"/>
                </a:cubicBezTo>
                <a:cubicBezTo>
                  <a:pt x="10092810" y="2406753"/>
                  <a:pt x="9759033" y="2465150"/>
                  <a:pt x="9424022" y="2516704"/>
                </a:cubicBezTo>
                <a:cubicBezTo>
                  <a:pt x="9102997" y="2566361"/>
                  <a:pt x="8781133" y="2610928"/>
                  <a:pt x="8458419" y="2650405"/>
                </a:cubicBezTo>
                <a:cubicBezTo>
                  <a:pt x="8211360" y="2680571"/>
                  <a:pt x="7963792" y="2706144"/>
                  <a:pt x="7715970" y="2730352"/>
                </a:cubicBezTo>
                <a:lnTo>
                  <a:pt x="6951716" y="2796132"/>
                </a:lnTo>
                <a:lnTo>
                  <a:pt x="6936303" y="2798203"/>
                </a:lnTo>
                <a:lnTo>
                  <a:pt x="6790448" y="2809564"/>
                </a:lnTo>
                <a:lnTo>
                  <a:pt x="6799941" y="2811384"/>
                </a:lnTo>
                <a:cubicBezTo>
                  <a:pt x="6811623" y="2811850"/>
                  <a:pt x="6823734" y="2809677"/>
                  <a:pt x="6835432" y="2809677"/>
                </a:cubicBezTo>
                <a:cubicBezTo>
                  <a:pt x="6851580" y="2809677"/>
                  <a:pt x="6867729" y="2807070"/>
                  <a:pt x="6884003" y="2806699"/>
                </a:cubicBezTo>
                <a:cubicBezTo>
                  <a:pt x="7115805" y="2801237"/>
                  <a:pt x="7347351" y="2789070"/>
                  <a:pt x="7578771" y="2774172"/>
                </a:cubicBezTo>
                <a:cubicBezTo>
                  <a:pt x="7927552" y="2751704"/>
                  <a:pt x="8276080" y="2723525"/>
                  <a:pt x="8623845" y="2687275"/>
                </a:cubicBezTo>
                <a:cubicBezTo>
                  <a:pt x="8909939" y="2657977"/>
                  <a:pt x="9195310" y="2623342"/>
                  <a:pt x="9479970" y="2583369"/>
                </a:cubicBezTo>
                <a:cubicBezTo>
                  <a:pt x="9864901" y="2528995"/>
                  <a:pt x="10248014" y="2464281"/>
                  <a:pt x="10629308" y="2389212"/>
                </a:cubicBezTo>
                <a:cubicBezTo>
                  <a:pt x="11090114" y="2298092"/>
                  <a:pt x="11546975" y="2190586"/>
                  <a:pt x="11998498" y="2063218"/>
                </a:cubicBezTo>
                <a:lnTo>
                  <a:pt x="12192000" y="2006219"/>
                </a:lnTo>
                <a:lnTo>
                  <a:pt x="12192000" y="2060956"/>
                </a:lnTo>
                <a:lnTo>
                  <a:pt x="11829257" y="2166255"/>
                </a:lnTo>
                <a:cubicBezTo>
                  <a:pt x="11534769" y="2245952"/>
                  <a:pt x="11238120" y="2316838"/>
                  <a:pt x="10939183" y="2380770"/>
                </a:cubicBezTo>
                <a:cubicBezTo>
                  <a:pt x="10622824" y="2448552"/>
                  <a:pt x="10304941" y="2508549"/>
                  <a:pt x="9985530" y="2560775"/>
                </a:cubicBezTo>
                <a:cubicBezTo>
                  <a:pt x="9720036" y="2604224"/>
                  <a:pt x="9453814" y="2642869"/>
                  <a:pt x="9186882" y="2676722"/>
                </a:cubicBezTo>
                <a:cubicBezTo>
                  <a:pt x="8984197" y="2702296"/>
                  <a:pt x="8781514" y="2726379"/>
                  <a:pt x="8578198" y="2746241"/>
                </a:cubicBezTo>
                <a:cubicBezTo>
                  <a:pt x="8340547" y="2768961"/>
                  <a:pt x="8102644" y="2790436"/>
                  <a:pt x="7864358" y="2807692"/>
                </a:cubicBezTo>
                <a:cubicBezTo>
                  <a:pt x="7554994" y="2830036"/>
                  <a:pt x="7245502" y="2847914"/>
                  <a:pt x="6935502" y="2859086"/>
                </a:cubicBezTo>
                <a:cubicBezTo>
                  <a:pt x="6782917" y="2864549"/>
                  <a:pt x="6630334" y="2868397"/>
                  <a:pt x="6477750" y="2872989"/>
                </a:cubicBezTo>
                <a:cubicBezTo>
                  <a:pt x="6439195" y="2870905"/>
                  <a:pt x="6400529" y="2872530"/>
                  <a:pt x="6362294" y="2877832"/>
                </a:cubicBezTo>
                <a:lnTo>
                  <a:pt x="6057129" y="2877832"/>
                </a:lnTo>
                <a:lnTo>
                  <a:pt x="5977784" y="2873238"/>
                </a:lnTo>
                <a:cubicBezTo>
                  <a:pt x="5740261" y="2860825"/>
                  <a:pt x="5502739" y="2847046"/>
                  <a:pt x="5265087" y="2836989"/>
                </a:cubicBezTo>
                <a:cubicBezTo>
                  <a:pt x="4958267" y="2824573"/>
                  <a:pt x="4651826" y="2804093"/>
                  <a:pt x="4346277" y="2774919"/>
                </a:cubicBezTo>
                <a:cubicBezTo>
                  <a:pt x="4021654" y="2744007"/>
                  <a:pt x="3697795" y="2709372"/>
                  <a:pt x="3373045" y="2676350"/>
                </a:cubicBezTo>
                <a:cubicBezTo>
                  <a:pt x="3035412" y="2642088"/>
                  <a:pt x="2698456" y="2602449"/>
                  <a:pt x="2362173" y="2557423"/>
                </a:cubicBezTo>
                <a:cubicBezTo>
                  <a:pt x="1984692" y="2507270"/>
                  <a:pt x="1608364" y="2449544"/>
                  <a:pt x="1233178" y="2384247"/>
                </a:cubicBezTo>
                <a:cubicBezTo>
                  <a:pt x="842181" y="2315534"/>
                  <a:pt x="453758" y="2237046"/>
                  <a:pt x="68500" y="2144540"/>
                </a:cubicBezTo>
                <a:lnTo>
                  <a:pt x="0" y="2127185"/>
                </a:lnTo>
                <a:lnTo>
                  <a:pt x="0" y="2070696"/>
                </a:lnTo>
                <a:lnTo>
                  <a:pt x="72441" y="2089473"/>
                </a:lnTo>
                <a:cubicBezTo>
                  <a:pt x="247961" y="2131651"/>
                  <a:pt x="424164" y="2170911"/>
                  <a:pt x="600716" y="2207843"/>
                </a:cubicBezTo>
                <a:cubicBezTo>
                  <a:pt x="988279" y="2288657"/>
                  <a:pt x="1378133" y="2357555"/>
                  <a:pt x="1769512" y="2418011"/>
                </a:cubicBezTo>
                <a:cubicBezTo>
                  <a:pt x="2052426" y="2461587"/>
                  <a:pt x="2335725" y="2501684"/>
                  <a:pt x="2613554" y="2534953"/>
                </a:cubicBezTo>
                <a:cubicBezTo>
                  <a:pt x="2605544" y="2537560"/>
                  <a:pt x="2594611" y="2527504"/>
                  <a:pt x="2581134" y="2525022"/>
                </a:cubicBezTo>
                <a:cubicBezTo>
                  <a:pt x="2087178" y="2433070"/>
                  <a:pt x="1597684" y="2322177"/>
                  <a:pt x="1112635" y="2192325"/>
                </a:cubicBezTo>
                <a:cubicBezTo>
                  <a:pt x="880453" y="2130254"/>
                  <a:pt x="649713" y="2063776"/>
                  <a:pt x="420412" y="1992892"/>
                </a:cubicBezTo>
                <a:lnTo>
                  <a:pt x="0" y="1853975"/>
                </a:lnTo>
                <a:close/>
              </a:path>
            </a:pathLst>
          </a:custGeom>
          <a:solidFill>
            <a:srgbClr val="4B4B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C28F2C-3E31-46F2-8AC5-8F4653BE27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390525"/>
            <a:ext cx="10909640" cy="151030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dirty="0">
                <a:solidFill>
                  <a:srgbClr val="FFFFFF"/>
                </a:solidFill>
              </a:rPr>
              <a:t>18 - 24</a:t>
            </a:r>
          </a:p>
        </p:txBody>
      </p:sp>
      <p:sp>
        <p:nvSpPr>
          <p:cNvPr id="77" name="Rectangle 7">
            <a:extLst>
              <a:ext uri="{FF2B5EF4-FFF2-40B4-BE49-F238E27FC236}">
                <a16:creationId xmlns:a16="http://schemas.microsoft.com/office/drawing/2014/main" id="{56037404-66BD-46B5-9323-1B53131967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1753266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563791 w 4243589"/>
              <a:gd name="connsiteY1" fmla="*/ 0 h 18288"/>
              <a:gd name="connsiteX2" fmla="*/ 1042710 w 4243589"/>
              <a:gd name="connsiteY2" fmla="*/ 0 h 18288"/>
              <a:gd name="connsiteX3" fmla="*/ 1564066 w 4243589"/>
              <a:gd name="connsiteY3" fmla="*/ 0 h 18288"/>
              <a:gd name="connsiteX4" fmla="*/ 2212729 w 4243589"/>
              <a:gd name="connsiteY4" fmla="*/ 0 h 18288"/>
              <a:gd name="connsiteX5" fmla="*/ 2776520 w 4243589"/>
              <a:gd name="connsiteY5" fmla="*/ 0 h 18288"/>
              <a:gd name="connsiteX6" fmla="*/ 3297875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637362 w 4243589"/>
              <a:gd name="connsiteY9" fmla="*/ 18288 h 18288"/>
              <a:gd name="connsiteX10" fmla="*/ 3116007 w 4243589"/>
              <a:gd name="connsiteY10" fmla="*/ 18288 h 18288"/>
              <a:gd name="connsiteX11" fmla="*/ 2424908 w 4243589"/>
              <a:gd name="connsiteY11" fmla="*/ 18288 h 18288"/>
              <a:gd name="connsiteX12" fmla="*/ 1861117 w 4243589"/>
              <a:gd name="connsiteY12" fmla="*/ 18288 h 18288"/>
              <a:gd name="connsiteX13" fmla="*/ 1382198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3987" y="7429"/>
                  <a:pt x="4243569" y="10822"/>
                  <a:pt x="4243589" y="18288"/>
                </a:cubicBezTo>
                <a:cubicBezTo>
                  <a:pt x="4112949" y="-2855"/>
                  <a:pt x="3928037" y="1831"/>
                  <a:pt x="3637362" y="18288"/>
                </a:cubicBezTo>
                <a:cubicBezTo>
                  <a:pt x="3346687" y="34745"/>
                  <a:pt x="3254446" y="26669"/>
                  <a:pt x="3116007" y="18288"/>
                </a:cubicBezTo>
                <a:cubicBezTo>
                  <a:pt x="2977569" y="9907"/>
                  <a:pt x="2620228" y="28873"/>
                  <a:pt x="2424908" y="18288"/>
                </a:cubicBezTo>
                <a:cubicBezTo>
                  <a:pt x="2229588" y="7703"/>
                  <a:pt x="2088287" y="-3854"/>
                  <a:pt x="1861117" y="18288"/>
                </a:cubicBezTo>
                <a:cubicBezTo>
                  <a:pt x="1633947" y="40430"/>
                  <a:pt x="1502447" y="-871"/>
                  <a:pt x="1382198" y="18288"/>
                </a:cubicBezTo>
                <a:cubicBezTo>
                  <a:pt x="1261949" y="37447"/>
                  <a:pt x="1045440" y="28353"/>
                  <a:pt x="733535" y="18288"/>
                </a:cubicBezTo>
                <a:cubicBezTo>
                  <a:pt x="421630" y="8223"/>
                  <a:pt x="341257" y="-18359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2703" y="5429"/>
                  <a:pt x="4244410" y="14046"/>
                  <a:pt x="4243589" y="18288"/>
                </a:cubicBezTo>
                <a:cubicBezTo>
                  <a:pt x="4130424" y="-1240"/>
                  <a:pt x="3932803" y="42249"/>
                  <a:pt x="3722234" y="18288"/>
                </a:cubicBezTo>
                <a:cubicBezTo>
                  <a:pt x="3511665" y="-5673"/>
                  <a:pt x="3269903" y="45994"/>
                  <a:pt x="3116007" y="18288"/>
                </a:cubicBezTo>
                <a:cubicBezTo>
                  <a:pt x="2962111" y="-9418"/>
                  <a:pt x="2744280" y="23224"/>
                  <a:pt x="2509780" y="18288"/>
                </a:cubicBezTo>
                <a:cubicBezTo>
                  <a:pt x="2275280" y="13352"/>
                  <a:pt x="2066059" y="43664"/>
                  <a:pt x="1945989" y="18288"/>
                </a:cubicBezTo>
                <a:cubicBezTo>
                  <a:pt x="1825919" y="-7088"/>
                  <a:pt x="1407329" y="12616"/>
                  <a:pt x="1254890" y="18288"/>
                </a:cubicBezTo>
                <a:cubicBezTo>
                  <a:pt x="1102451" y="23960"/>
                  <a:pt x="837950" y="31673"/>
                  <a:pt x="563791" y="18288"/>
                </a:cubicBezTo>
                <a:cubicBezTo>
                  <a:pt x="289632" y="4903"/>
                  <a:pt x="132768" y="710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38100" cap="rnd">
            <a:solidFill>
              <a:srgbClr val="FFFFFF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506" name="Picture 2">
            <a:extLst>
              <a:ext uri="{FF2B5EF4-FFF2-40B4-BE49-F238E27FC236}">
                <a16:creationId xmlns:a16="http://schemas.microsoft.com/office/drawing/2014/main" id="{6156FC2A-1C13-4941-ACC7-F162C6B35F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36701" y="3321324"/>
            <a:ext cx="10118598" cy="3183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08386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196E0-CE53-4A6F-B10C-3B488534F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Gender</a:t>
            </a:r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973E15D4-C565-4EC0-B882-904DA7F9E1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9931" y="2114355"/>
            <a:ext cx="6640091" cy="4165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21172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27FF1-92EE-47CD-B0A9-00AF55FE2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Income</a:t>
            </a:r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AC1EEAA3-D069-4C4B-8F70-598FD601AC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1898" y="2219519"/>
            <a:ext cx="8429625" cy="4134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51282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338DF3-0CE2-451F-9A90-3F44C4EEFB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Obesity v. COVID</a:t>
            </a:r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A0CD2354-1756-4625-B983-05C5CA79AE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84914" y="2226322"/>
            <a:ext cx="8758529" cy="3148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B4EB6DF-18F5-4066-837F-2F72FAF47E33}"/>
              </a:ext>
            </a:extLst>
          </p:cNvPr>
          <p:cNvSpPr txBox="1"/>
          <p:nvPr/>
        </p:nvSpPr>
        <p:spPr>
          <a:xfrm>
            <a:off x="514726" y="5725400"/>
            <a:ext cx="63914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The correlation coefficient between 2019 obesity and covid deaths in the United States is 0.22</a:t>
            </a:r>
          </a:p>
        </p:txBody>
      </p:sp>
    </p:spTree>
    <p:extLst>
      <p:ext uri="{BB962C8B-B14F-4D97-AF65-F5344CB8AC3E}">
        <p14:creationId xmlns:p14="http://schemas.microsoft.com/office/powerpoint/2010/main" val="12817756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2" name="Rectangle 191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C5B52E-29EC-4758-BE7C-BCEB2A4EE0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8882" y="639193"/>
            <a:ext cx="3571810" cy="3573516"/>
          </a:xfrm>
        </p:spPr>
        <p:txBody>
          <a:bodyPr>
            <a:normAutofit/>
          </a:bodyPr>
          <a:lstStyle/>
          <a:p>
            <a:r>
              <a:rPr lang="en-US" sz="5800" dirty="0"/>
              <a:t>Obese and Overweight Rates By State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EDC31E-9F63-4D1E-9A37-DBC4F85F54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8882" y="4631161"/>
            <a:ext cx="3571810" cy="1559327"/>
          </a:xfrm>
        </p:spPr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193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27432"/>
          </a:xfrm>
          <a:custGeom>
            <a:avLst/>
            <a:gdLst>
              <a:gd name="connsiteX0" fmla="*/ 0 w 3255095"/>
              <a:gd name="connsiteY0" fmla="*/ 0 h 27432"/>
              <a:gd name="connsiteX1" fmla="*/ 618468 w 3255095"/>
              <a:gd name="connsiteY1" fmla="*/ 0 h 27432"/>
              <a:gd name="connsiteX2" fmla="*/ 1269487 w 3255095"/>
              <a:gd name="connsiteY2" fmla="*/ 0 h 27432"/>
              <a:gd name="connsiteX3" fmla="*/ 1953057 w 3255095"/>
              <a:gd name="connsiteY3" fmla="*/ 0 h 27432"/>
              <a:gd name="connsiteX4" fmla="*/ 2636627 w 3255095"/>
              <a:gd name="connsiteY4" fmla="*/ 0 h 27432"/>
              <a:gd name="connsiteX5" fmla="*/ 3255095 w 3255095"/>
              <a:gd name="connsiteY5" fmla="*/ 0 h 27432"/>
              <a:gd name="connsiteX6" fmla="*/ 3255095 w 3255095"/>
              <a:gd name="connsiteY6" fmla="*/ 27432 h 27432"/>
              <a:gd name="connsiteX7" fmla="*/ 2538974 w 3255095"/>
              <a:gd name="connsiteY7" fmla="*/ 27432 h 27432"/>
              <a:gd name="connsiteX8" fmla="*/ 1822853 w 3255095"/>
              <a:gd name="connsiteY8" fmla="*/ 27432 h 27432"/>
              <a:gd name="connsiteX9" fmla="*/ 1171834 w 3255095"/>
              <a:gd name="connsiteY9" fmla="*/ 27432 h 27432"/>
              <a:gd name="connsiteX10" fmla="*/ 0 w 3255095"/>
              <a:gd name="connsiteY10" fmla="*/ 27432 h 27432"/>
              <a:gd name="connsiteX11" fmla="*/ 0 w 3255095"/>
              <a:gd name="connsiteY11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27432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3929" y="7395"/>
                  <a:pt x="3255140" y="21864"/>
                  <a:pt x="3255095" y="27432"/>
                </a:cubicBezTo>
                <a:cubicBezTo>
                  <a:pt x="3088545" y="32347"/>
                  <a:pt x="2687475" y="16563"/>
                  <a:pt x="2538974" y="27432"/>
                </a:cubicBezTo>
                <a:cubicBezTo>
                  <a:pt x="2390473" y="38301"/>
                  <a:pt x="2137381" y="185"/>
                  <a:pt x="1822853" y="27432"/>
                </a:cubicBezTo>
                <a:cubicBezTo>
                  <a:pt x="1508325" y="54679"/>
                  <a:pt x="1466437" y="29529"/>
                  <a:pt x="1171834" y="27432"/>
                </a:cubicBezTo>
                <a:cubicBezTo>
                  <a:pt x="877231" y="25335"/>
                  <a:pt x="561097" y="46787"/>
                  <a:pt x="0" y="27432"/>
                </a:cubicBezTo>
                <a:cubicBezTo>
                  <a:pt x="-503" y="20663"/>
                  <a:pt x="1168" y="5855"/>
                  <a:pt x="0" y="0"/>
                </a:cubicBezTo>
                <a:close/>
              </a:path>
              <a:path w="3255095" h="27432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5288" y="12649"/>
                  <a:pt x="3254107" y="17989"/>
                  <a:pt x="3255095" y="27432"/>
                </a:cubicBezTo>
                <a:cubicBezTo>
                  <a:pt x="3120743" y="25834"/>
                  <a:pt x="2759628" y="51606"/>
                  <a:pt x="2604076" y="27432"/>
                </a:cubicBezTo>
                <a:cubicBezTo>
                  <a:pt x="2448524" y="3258"/>
                  <a:pt x="2184336" y="28743"/>
                  <a:pt x="1887955" y="27432"/>
                </a:cubicBezTo>
                <a:cubicBezTo>
                  <a:pt x="1591574" y="26121"/>
                  <a:pt x="1548845" y="16014"/>
                  <a:pt x="1334589" y="27432"/>
                </a:cubicBezTo>
                <a:cubicBezTo>
                  <a:pt x="1120333" y="38850"/>
                  <a:pt x="996014" y="18806"/>
                  <a:pt x="683570" y="27432"/>
                </a:cubicBezTo>
                <a:cubicBezTo>
                  <a:pt x="371126" y="36058"/>
                  <a:pt x="198687" y="25311"/>
                  <a:pt x="0" y="27432"/>
                </a:cubicBezTo>
                <a:cubicBezTo>
                  <a:pt x="1300" y="19678"/>
                  <a:pt x="-86" y="12044"/>
                  <a:pt x="0" y="0"/>
                </a:cubicBezTo>
                <a:close/>
              </a:path>
            </a:pathLst>
          </a:custGeom>
          <a:solidFill>
            <a:srgbClr val="EFF705"/>
          </a:solidFill>
          <a:ln w="38100" cap="rnd">
            <a:solidFill>
              <a:srgbClr val="EFF705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63EE7C5-EBC5-4E17-8632-34AE33C8A1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54296" y="1611630"/>
            <a:ext cx="7214616" cy="3607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17996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C5B52E-29EC-4758-BE7C-BCEB2A4EE0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8882" y="639193"/>
            <a:ext cx="3571810" cy="3573516"/>
          </a:xfrm>
        </p:spPr>
        <p:txBody>
          <a:bodyPr>
            <a:normAutofit/>
          </a:bodyPr>
          <a:lstStyle/>
          <a:p>
            <a:r>
              <a:rPr lang="en-US" sz="5800" dirty="0"/>
              <a:t>Non-Hispanic White Adults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45203C5D-E7D8-4126-8E7E-E0287C0295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63002" y="715384"/>
            <a:ext cx="7309361" cy="5648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1870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C5B52E-29EC-4758-BE7C-BCEB2A4EE0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8882" y="639193"/>
            <a:ext cx="3571810" cy="3573516"/>
          </a:xfrm>
        </p:spPr>
        <p:txBody>
          <a:bodyPr>
            <a:normAutofit/>
          </a:bodyPr>
          <a:lstStyle/>
          <a:p>
            <a:r>
              <a:rPr lang="en-US" sz="5800" dirty="0"/>
              <a:t>HISPANIC Adults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955E1324-1176-457F-8872-ECD135A062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78217" y="866560"/>
            <a:ext cx="6889789" cy="5323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6672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C5B52E-29EC-4758-BE7C-BCEB2A4EE0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8882" y="639193"/>
            <a:ext cx="3571810" cy="3573516"/>
          </a:xfrm>
        </p:spPr>
        <p:txBody>
          <a:bodyPr>
            <a:normAutofit/>
          </a:bodyPr>
          <a:lstStyle/>
          <a:p>
            <a:r>
              <a:rPr lang="en-US" sz="5800" dirty="0"/>
              <a:t>Black adults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A8C06403-97BD-4D17-B514-D2D28A93CF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15220" y="811763"/>
            <a:ext cx="6967222" cy="5383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7312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197624-084D-40C4-887F-4A6F4E72B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WEIGHT CLASSIFICATIONS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C89511-6F3B-4D0A-A555-F13B5B27B0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latin typeface="Abadi" panose="020B0604020104020204" pitchFamily="34" charset="0"/>
                <a:cs typeface="Aharoni" panose="02010803020104030203" pitchFamily="2" charset="-79"/>
              </a:rPr>
              <a:t>Obese = BMI of Over 29.9</a:t>
            </a:r>
          </a:p>
          <a:p>
            <a:r>
              <a:rPr lang="en-US" sz="4000" b="1" dirty="0">
                <a:latin typeface="Abadi" panose="020B0604020104020204" pitchFamily="34" charset="0"/>
                <a:cs typeface="Aharoni" panose="02010803020104030203" pitchFamily="2" charset="-79"/>
              </a:rPr>
              <a:t>Overweight = BMI of 25.0 to 29.9</a:t>
            </a:r>
          </a:p>
          <a:p>
            <a:r>
              <a:rPr lang="en-US" sz="4000" b="1" dirty="0">
                <a:latin typeface="Abadi" panose="020B0604020104020204" pitchFamily="34" charset="0"/>
                <a:cs typeface="Aharoni" panose="02010803020104030203" pitchFamily="2" charset="-79"/>
              </a:rPr>
              <a:t>Normal Weight = BMI of 18.5 to 24.9</a:t>
            </a:r>
          </a:p>
          <a:p>
            <a:r>
              <a:rPr lang="en-US" sz="4000" b="1" dirty="0">
                <a:latin typeface="Abadi" panose="020B0604020104020204" pitchFamily="34" charset="0"/>
                <a:cs typeface="Aharoni" panose="02010803020104030203" pitchFamily="2" charset="-79"/>
              </a:rPr>
              <a:t>Underweight = BMI of 12.0 to 18.4</a:t>
            </a:r>
          </a:p>
        </p:txBody>
      </p:sp>
    </p:spTree>
    <p:extLst>
      <p:ext uri="{BB962C8B-B14F-4D97-AF65-F5344CB8AC3E}">
        <p14:creationId xmlns:p14="http://schemas.microsoft.com/office/powerpoint/2010/main" val="15906928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304370-EBF4-42C8-9566-071D59A4D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by State Comparison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6019BAA0-2C02-40A3-8BD0-AB75648C90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85087"/>
            <a:ext cx="12017829" cy="3995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35011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9035C8-5EDE-496B-BF62-639F680DB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anyone underweight?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04DD6D1-EFDE-49BC-AA92-9C75CF690C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380" y="2330321"/>
            <a:ext cx="10826620" cy="3843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60008"/>
      </p:ext>
    </p:extLst>
  </p:cSld>
  <p:clrMapOvr>
    <a:masterClrMapping/>
  </p:clrMapOvr>
</p:sld>
</file>

<file path=ppt/theme/theme1.xml><?xml version="1.0" encoding="utf-8"?>
<a:theme xmlns:a="http://schemas.openxmlformats.org/drawingml/2006/main" name="SketchyVTI">
  <a:themeElements>
    <a:clrScheme name="SketchyVTI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4650E"/>
      </a:accent1>
      <a:accent2>
        <a:srgbClr val="00A5AB"/>
      </a:accent2>
      <a:accent3>
        <a:srgbClr val="09963B"/>
      </a:accent3>
      <a:accent4>
        <a:srgbClr val="E64823"/>
      </a:accent4>
      <a:accent5>
        <a:srgbClr val="9C6A6A"/>
      </a:accent5>
      <a:accent6>
        <a:srgbClr val="824F8C"/>
      </a:accent6>
      <a:hlink>
        <a:srgbClr val="2998E3"/>
      </a:hlink>
      <a:folHlink>
        <a:srgbClr val="7F723D"/>
      </a:folHlink>
    </a:clrScheme>
    <a:fontScheme name="Custom 2">
      <a:majorFont>
        <a:latin typeface="The Serif Hand Black"/>
        <a:ea typeface=""/>
        <a:cs typeface=""/>
      </a:majorFont>
      <a:minorFont>
        <a:latin typeface="The Hand Bol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yVTI" id="{A6D2C935-A6E4-4DD9-BCC5-5AE2504DB8EA}" vid="{F0754072-50B6-4C01-B911-67246C9F58D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</TotalTime>
  <Words>410</Words>
  <Application>Microsoft Office PowerPoint</Application>
  <PresentationFormat>Widescreen</PresentationFormat>
  <Paragraphs>42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1" baseType="lpstr">
      <vt:lpstr>Abadi</vt:lpstr>
      <vt:lpstr>Aharoni</vt:lpstr>
      <vt:lpstr>Arial</vt:lpstr>
      <vt:lpstr>Merriweather</vt:lpstr>
      <vt:lpstr>Open Sans</vt:lpstr>
      <vt:lpstr>The Hand Bold</vt:lpstr>
      <vt:lpstr>The Serif Hand Black</vt:lpstr>
      <vt:lpstr>SketchyVTI</vt:lpstr>
      <vt:lpstr>Group Seven US Obesity Analysis</vt:lpstr>
      <vt:lpstr>About the Data</vt:lpstr>
      <vt:lpstr>Obese and Overweight Rates By State</vt:lpstr>
      <vt:lpstr>Non-Hispanic White Adults</vt:lpstr>
      <vt:lpstr>HISPANIC Adults</vt:lpstr>
      <vt:lpstr>Black adults</vt:lpstr>
      <vt:lpstr>WEIGHT CLASSIFICATIONS</vt:lpstr>
      <vt:lpstr>State by State Comparison</vt:lpstr>
      <vt:lpstr>Is anyone underweight?</vt:lpstr>
      <vt:lpstr>Overweight</vt:lpstr>
      <vt:lpstr>Underweight</vt:lpstr>
      <vt:lpstr>The despot's heel is on thy shore, Maryland!</vt:lpstr>
      <vt:lpstr>Groups: race</vt:lpstr>
      <vt:lpstr>Groups: INcome</vt:lpstr>
      <vt:lpstr>Groups: Education</vt:lpstr>
      <vt:lpstr>Groups: Age</vt:lpstr>
      <vt:lpstr>Age Groups By State: Over 65</vt:lpstr>
      <vt:lpstr>55 - 64</vt:lpstr>
      <vt:lpstr>45 - 54</vt:lpstr>
      <vt:lpstr>18 - 24</vt:lpstr>
      <vt:lpstr>Gender</vt:lpstr>
      <vt:lpstr>Income</vt:lpstr>
      <vt:lpstr>Obesity v. COVID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Group Seven US Obesity Analysis</dc:title>
  <dc:creator>Christoper Vasiliades</dc:creator>
  <cp:lastModifiedBy>Christoper Vasiliades</cp:lastModifiedBy>
  <cp:revision>4</cp:revision>
  <dcterms:created xsi:type="dcterms:W3CDTF">2021-03-13T14:14:51Z</dcterms:created>
  <dcterms:modified xsi:type="dcterms:W3CDTF">2021-03-13T15:04:23Z</dcterms:modified>
</cp:coreProperties>
</file>